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6" r:id="rId2"/>
    <p:sldMasterId id="2147483688" r:id="rId3"/>
  </p:sldMasterIdLst>
  <p:notesMasterIdLst>
    <p:notesMasterId r:id="rId28"/>
  </p:notesMasterIdLst>
  <p:sldIdLst>
    <p:sldId id="302" r:id="rId4"/>
    <p:sldId id="296" r:id="rId5"/>
    <p:sldId id="301" r:id="rId6"/>
    <p:sldId id="294" r:id="rId7"/>
    <p:sldId id="386" r:id="rId8"/>
    <p:sldId id="385" r:id="rId9"/>
    <p:sldId id="388" r:id="rId10"/>
    <p:sldId id="390" r:id="rId11"/>
    <p:sldId id="391" r:id="rId12"/>
    <p:sldId id="387" r:id="rId13"/>
    <p:sldId id="392" r:id="rId14"/>
    <p:sldId id="398" r:id="rId15"/>
    <p:sldId id="395" r:id="rId16"/>
    <p:sldId id="393" r:id="rId17"/>
    <p:sldId id="394" r:id="rId18"/>
    <p:sldId id="396" r:id="rId19"/>
    <p:sldId id="399" r:id="rId20"/>
    <p:sldId id="397" r:id="rId21"/>
    <p:sldId id="400" r:id="rId22"/>
    <p:sldId id="401" r:id="rId23"/>
    <p:sldId id="403" r:id="rId24"/>
    <p:sldId id="402" r:id="rId25"/>
    <p:sldId id="278" r:id="rId26"/>
    <p:sldId id="279" r:id="rId27"/>
  </p:sldIdLst>
  <p:sldSz cx="9144000" cy="5148263"/>
  <p:notesSz cx="6858000" cy="9144000"/>
  <p:embeddedFontLst>
    <p:embeddedFont>
      <p:font typeface="Calibri" panose="020F0502020204030204" pitchFamily="34" charset="0"/>
      <p:regular r:id="rId29"/>
      <p:bold r:id="rId30"/>
      <p:italic r:id="rId31"/>
      <p:boldItalic r:id="rId32"/>
    </p:embeddedFont>
    <p:embeddedFont>
      <p:font typeface="Noto Sans" panose="020B0502040504020204" pitchFamily="34" charset="0"/>
      <p:regular r:id="rId33"/>
      <p:bold r:id="rId34"/>
      <p:italic r:id="rId35"/>
      <p:boldItalic r:id="rId36"/>
    </p:embeddedFont>
    <p:embeddedFont>
      <p:font typeface="open sans" panose="020B0606030504020204" pitchFamily="34" charset="0"/>
      <p:regular r:id="rId37"/>
      <p:bold r:id="rId38"/>
      <p:italic r:id="rId39"/>
      <p:boldItalic r:id="rId40"/>
    </p:embeddedFont>
    <p:embeddedFont>
      <p:font typeface="Roboto" panose="02000000000000000000" pitchFamily="2" charset="0"/>
      <p:regular r:id="rId41"/>
      <p:bold r:id="rId42"/>
      <p:italic r:id="rId43"/>
      <p:boldItalic r:id="rId44"/>
    </p:embeddedFont>
    <p:embeddedFont>
      <p:font typeface="Roboto Light" panose="02000000000000000000" pitchFamily="2" charset="0"/>
      <p:regular r:id="rId45"/>
      <p:bold r:id="rId46"/>
      <p:italic r:id="rId47"/>
      <p:boldItalic r:id="rId48"/>
    </p:embeddedFont>
    <p:embeddedFont>
      <p:font typeface="Ubuntu" panose="020B0504030602030204" pitchFamily="3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2">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1" roundtripDataSignature="AMtx7migO2IJHrgQZ9rjF7EYOLdUoITbJ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968963F-3705-41E8-B399-7AEC0881888F}">
  <a:tblStyle styleId="{9968963F-3705-41E8-B399-7AEC0881888F}"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69" autoAdjust="0"/>
    <p:restoredTop sz="96374" autoAdjust="0"/>
  </p:normalViewPr>
  <p:slideViewPr>
    <p:cSldViewPr snapToGrid="0">
      <p:cViewPr>
        <p:scale>
          <a:sx n="150" d="100"/>
          <a:sy n="150" d="100"/>
        </p:scale>
        <p:origin x="678" y="60"/>
      </p:cViewPr>
      <p:guideLst>
        <p:guide orient="horz" pos="1622"/>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1.fntdata"/><Relationship Id="rId21" Type="http://schemas.openxmlformats.org/officeDocument/2006/relationships/slide" Target="slides/slide18.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76" Type="http://schemas.microsoft.com/office/2016/11/relationships/changesInfo" Target="changesInfos/changesInfo1.xml"/><Relationship Id="rId7" Type="http://schemas.openxmlformats.org/officeDocument/2006/relationships/slide" Target="slides/slide4.xml"/><Relationship Id="rId71" Type="http://customschemas.google.com/relationships/presentationmetadata" Target="meta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1.fntdata"/><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74" Type="http://schemas.openxmlformats.org/officeDocument/2006/relationships/theme" Target="theme/theme1.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5.xml"/><Relationship Id="rId51" Type="http://schemas.openxmlformats.org/officeDocument/2006/relationships/font" Target="fonts/font23.fntdata"/><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7.xml"/><Relationship Id="rId41" Type="http://schemas.openxmlformats.org/officeDocument/2006/relationships/font" Target="fonts/font13.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 Id="rId10" Type="http://schemas.openxmlformats.org/officeDocument/2006/relationships/slide" Target="slides/slide7.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 Id="rId7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phael Freitas" userId="a487a61babc2bbfd" providerId="LiveId" clId="{2CEC0D01-2C63-45C8-A645-2E82BA212548}"/>
    <pc:docChg chg="undo custSel addSld delSld modSld sldOrd">
      <pc:chgData name="Raphael Freitas" userId="a487a61babc2bbfd" providerId="LiveId" clId="{2CEC0D01-2C63-45C8-A645-2E82BA212548}" dt="2022-11-22T05:03:38.621" v="2160" actId="47"/>
      <pc:docMkLst>
        <pc:docMk/>
      </pc:docMkLst>
      <pc:sldChg chg="addSp delSp modSp add del mod">
        <pc:chgData name="Raphael Freitas" userId="a487a61babc2bbfd" providerId="LiveId" clId="{2CEC0D01-2C63-45C8-A645-2E82BA212548}" dt="2022-11-20T20:43:23.449" v="227" actId="47"/>
        <pc:sldMkLst>
          <pc:docMk/>
          <pc:sldMk cId="3878378084" sldId="263"/>
        </pc:sldMkLst>
        <pc:spChg chg="del">
          <ac:chgData name="Raphael Freitas" userId="a487a61babc2bbfd" providerId="LiveId" clId="{2CEC0D01-2C63-45C8-A645-2E82BA212548}" dt="2022-11-20T20:42:11.729" v="203" actId="478"/>
          <ac:spMkLst>
            <pc:docMk/>
            <pc:sldMk cId="3878378084" sldId="263"/>
            <ac:spMk id="23" creationId="{00000000-0000-0000-0000-000000000000}"/>
          </ac:spMkLst>
        </pc:spChg>
        <pc:spChg chg="del">
          <ac:chgData name="Raphael Freitas" userId="a487a61babc2bbfd" providerId="LiveId" clId="{2CEC0D01-2C63-45C8-A645-2E82BA212548}" dt="2022-11-20T20:42:02.526" v="200" actId="478"/>
          <ac:spMkLst>
            <pc:docMk/>
            <pc:sldMk cId="3878378084" sldId="263"/>
            <ac:spMk id="24" creationId="{00000000-0000-0000-0000-000000000000}"/>
          </ac:spMkLst>
        </pc:spChg>
        <pc:spChg chg="mod">
          <ac:chgData name="Raphael Freitas" userId="a487a61babc2bbfd" providerId="LiveId" clId="{2CEC0D01-2C63-45C8-A645-2E82BA212548}" dt="2022-11-20T20:42:27.767" v="206" actId="6549"/>
          <ac:spMkLst>
            <pc:docMk/>
            <pc:sldMk cId="3878378084" sldId="263"/>
            <ac:spMk id="25" creationId="{00000000-0000-0000-0000-000000000000}"/>
          </ac:spMkLst>
        </pc:spChg>
        <pc:picChg chg="add mod">
          <ac:chgData name="Raphael Freitas" userId="a487a61babc2bbfd" providerId="LiveId" clId="{2CEC0D01-2C63-45C8-A645-2E82BA212548}" dt="2022-11-20T20:42:13.823" v="204" actId="1076"/>
          <ac:picMkLst>
            <pc:docMk/>
            <pc:sldMk cId="3878378084" sldId="263"/>
            <ac:picMk id="4098" creationId="{1D724C42-5133-7746-FC25-D83AB491D390}"/>
          </ac:picMkLst>
        </pc:picChg>
      </pc:sldChg>
      <pc:sldChg chg="addSp delSp modSp add mod">
        <pc:chgData name="Raphael Freitas" userId="a487a61babc2bbfd" providerId="LiveId" clId="{2CEC0D01-2C63-45C8-A645-2E82BA212548}" dt="2022-11-20T20:49:58.082" v="384" actId="1076"/>
        <pc:sldMkLst>
          <pc:docMk/>
          <pc:sldMk cId="2730891377" sldId="269"/>
        </pc:sldMkLst>
        <pc:spChg chg="add del">
          <ac:chgData name="Raphael Freitas" userId="a487a61babc2bbfd" providerId="LiveId" clId="{2CEC0D01-2C63-45C8-A645-2E82BA212548}" dt="2022-11-20T20:43:09.025" v="212" actId="22"/>
          <ac:spMkLst>
            <pc:docMk/>
            <pc:sldMk cId="2730891377" sldId="269"/>
            <ac:spMk id="4" creationId="{B060C062-A18F-528F-E940-902357F719D0}"/>
          </ac:spMkLst>
        </pc:spChg>
        <pc:spChg chg="add mod">
          <ac:chgData name="Raphael Freitas" userId="a487a61babc2bbfd" providerId="LiveId" clId="{2CEC0D01-2C63-45C8-A645-2E82BA212548}" dt="2022-11-20T20:49:58.082" v="384" actId="1076"/>
          <ac:spMkLst>
            <pc:docMk/>
            <pc:sldMk cId="2730891377" sldId="269"/>
            <ac:spMk id="6" creationId="{5148ADC5-12AD-9007-3FB2-F96258140216}"/>
          </ac:spMkLst>
        </pc:spChg>
        <pc:spChg chg="mod">
          <ac:chgData name="Raphael Freitas" userId="a487a61babc2bbfd" providerId="LiveId" clId="{2CEC0D01-2C63-45C8-A645-2E82BA212548}" dt="2022-11-20T20:46:57.702" v="256" actId="1076"/>
          <ac:spMkLst>
            <pc:docMk/>
            <pc:sldMk cId="2730891377" sldId="269"/>
            <ac:spMk id="7" creationId="{00000000-0000-0000-0000-000000000000}"/>
          </ac:spMkLst>
        </pc:spChg>
        <pc:spChg chg="del">
          <ac:chgData name="Raphael Freitas" userId="a487a61babc2bbfd" providerId="LiveId" clId="{2CEC0D01-2C63-45C8-A645-2E82BA212548}" dt="2022-11-20T20:42:55.222" v="208" actId="478"/>
          <ac:spMkLst>
            <pc:docMk/>
            <pc:sldMk cId="2730891377" sldId="269"/>
            <ac:spMk id="9" creationId="{00000000-0000-0000-0000-000000000000}"/>
          </ac:spMkLst>
        </pc:spChg>
        <pc:spChg chg="del">
          <ac:chgData name="Raphael Freitas" userId="a487a61babc2bbfd" providerId="LiveId" clId="{2CEC0D01-2C63-45C8-A645-2E82BA212548}" dt="2022-11-20T20:42:57.204" v="209" actId="478"/>
          <ac:spMkLst>
            <pc:docMk/>
            <pc:sldMk cId="2730891377" sldId="269"/>
            <ac:spMk id="11" creationId="{00000000-0000-0000-0000-000000000000}"/>
          </ac:spMkLst>
        </pc:spChg>
        <pc:spChg chg="mod">
          <ac:chgData name="Raphael Freitas" userId="a487a61babc2bbfd" providerId="LiveId" clId="{2CEC0D01-2C63-45C8-A645-2E82BA212548}" dt="2022-11-20T20:49:42.710" v="383" actId="20577"/>
          <ac:spMkLst>
            <pc:docMk/>
            <pc:sldMk cId="2730891377" sldId="269"/>
            <ac:spMk id="14" creationId="{00000000-0000-0000-0000-000000000000}"/>
          </ac:spMkLst>
        </pc:spChg>
        <pc:picChg chg="add mod">
          <ac:chgData name="Raphael Freitas" userId="a487a61babc2bbfd" providerId="LiveId" clId="{2CEC0D01-2C63-45C8-A645-2E82BA212548}" dt="2022-11-20T20:47:03.801" v="258" actId="1076"/>
          <ac:picMkLst>
            <pc:docMk/>
            <pc:sldMk cId="2730891377" sldId="269"/>
            <ac:picMk id="2" creationId="{6A623C93-A250-F82B-D506-CD379472674E}"/>
          </ac:picMkLst>
        </pc:picChg>
      </pc:sldChg>
      <pc:sldChg chg="del">
        <pc:chgData name="Raphael Freitas" userId="a487a61babc2bbfd" providerId="LiveId" clId="{2CEC0D01-2C63-45C8-A645-2E82BA212548}" dt="2022-11-21T00:56:46.558" v="1227" actId="47"/>
        <pc:sldMkLst>
          <pc:docMk/>
          <pc:sldMk cId="409006324" sldId="282"/>
        </pc:sldMkLst>
      </pc:sldChg>
      <pc:sldChg chg="del">
        <pc:chgData name="Raphael Freitas" userId="a487a61babc2bbfd" providerId="LiveId" clId="{2CEC0D01-2C63-45C8-A645-2E82BA212548}" dt="2022-11-21T00:56:46.558" v="1227" actId="47"/>
        <pc:sldMkLst>
          <pc:docMk/>
          <pc:sldMk cId="2558683102" sldId="284"/>
        </pc:sldMkLst>
      </pc:sldChg>
      <pc:sldChg chg="del">
        <pc:chgData name="Raphael Freitas" userId="a487a61babc2bbfd" providerId="LiveId" clId="{2CEC0D01-2C63-45C8-A645-2E82BA212548}" dt="2022-11-21T00:56:46.558" v="1227" actId="47"/>
        <pc:sldMkLst>
          <pc:docMk/>
          <pc:sldMk cId="2090570164" sldId="286"/>
        </pc:sldMkLst>
      </pc:sldChg>
      <pc:sldChg chg="del">
        <pc:chgData name="Raphael Freitas" userId="a487a61babc2bbfd" providerId="LiveId" clId="{2CEC0D01-2C63-45C8-A645-2E82BA212548}" dt="2022-11-21T00:56:46.558" v="1227" actId="47"/>
        <pc:sldMkLst>
          <pc:docMk/>
          <pc:sldMk cId="3129455525" sldId="287"/>
        </pc:sldMkLst>
      </pc:sldChg>
      <pc:sldChg chg="del">
        <pc:chgData name="Raphael Freitas" userId="a487a61babc2bbfd" providerId="LiveId" clId="{2CEC0D01-2C63-45C8-A645-2E82BA212548}" dt="2022-11-21T00:56:46.558" v="1227" actId="47"/>
        <pc:sldMkLst>
          <pc:docMk/>
          <pc:sldMk cId="3290791322" sldId="288"/>
        </pc:sldMkLst>
      </pc:sldChg>
      <pc:sldChg chg="del">
        <pc:chgData name="Raphael Freitas" userId="a487a61babc2bbfd" providerId="LiveId" clId="{2CEC0D01-2C63-45C8-A645-2E82BA212548}" dt="2022-11-21T00:56:46.558" v="1227" actId="47"/>
        <pc:sldMkLst>
          <pc:docMk/>
          <pc:sldMk cId="891789646" sldId="291"/>
        </pc:sldMkLst>
      </pc:sldChg>
      <pc:sldChg chg="addSp delSp modSp mod modNotesTx">
        <pc:chgData name="Raphael Freitas" userId="a487a61babc2bbfd" providerId="LiveId" clId="{2CEC0D01-2C63-45C8-A645-2E82BA212548}" dt="2022-11-20T23:04:03.712" v="1134" actId="22"/>
        <pc:sldMkLst>
          <pc:docMk/>
          <pc:sldMk cId="2956766895" sldId="293"/>
        </pc:sldMkLst>
        <pc:spChg chg="mod">
          <ac:chgData name="Raphael Freitas" userId="a487a61babc2bbfd" providerId="LiveId" clId="{2CEC0D01-2C63-45C8-A645-2E82BA212548}" dt="2022-11-20T22:38:32.780" v="1080" actId="20577"/>
          <ac:spMkLst>
            <pc:docMk/>
            <pc:sldMk cId="2956766895" sldId="293"/>
            <ac:spMk id="2" creationId="{CC239962-C1AE-3E51-6E50-E6F2A99A72BB}"/>
          </ac:spMkLst>
        </pc:spChg>
        <pc:spChg chg="add mod">
          <ac:chgData name="Raphael Freitas" userId="a487a61babc2bbfd" providerId="LiveId" clId="{2CEC0D01-2C63-45C8-A645-2E82BA212548}" dt="2022-11-20T23:02:20.500" v="1105" actId="1076"/>
          <ac:spMkLst>
            <pc:docMk/>
            <pc:sldMk cId="2956766895" sldId="293"/>
            <ac:spMk id="5" creationId="{1C583611-9B52-98C2-2FEF-5E1821F1110C}"/>
          </ac:spMkLst>
        </pc:spChg>
        <pc:spChg chg="del">
          <ac:chgData name="Raphael Freitas" userId="a487a61babc2bbfd" providerId="LiveId" clId="{2CEC0D01-2C63-45C8-A645-2E82BA212548}" dt="2022-11-20T22:38:39.123" v="1082" actId="478"/>
          <ac:spMkLst>
            <pc:docMk/>
            <pc:sldMk cId="2956766895" sldId="293"/>
            <ac:spMk id="8" creationId="{9DA6BED6-5C22-5C54-2FE2-0779405030FF}"/>
          </ac:spMkLst>
        </pc:spChg>
        <pc:spChg chg="add mod">
          <ac:chgData name="Raphael Freitas" userId="a487a61babc2bbfd" providerId="LiveId" clId="{2CEC0D01-2C63-45C8-A645-2E82BA212548}" dt="2022-11-20T23:03:31.919" v="1132" actId="1076"/>
          <ac:spMkLst>
            <pc:docMk/>
            <pc:sldMk cId="2956766895" sldId="293"/>
            <ac:spMk id="10" creationId="{FFD090D3-BAD1-66FF-FE62-EE7AA0C3A59C}"/>
          </ac:spMkLst>
        </pc:spChg>
        <pc:spChg chg="add del">
          <ac:chgData name="Raphael Freitas" userId="a487a61babc2bbfd" providerId="LiveId" clId="{2CEC0D01-2C63-45C8-A645-2E82BA212548}" dt="2022-11-20T23:04:03.712" v="1134" actId="22"/>
          <ac:spMkLst>
            <pc:docMk/>
            <pc:sldMk cId="2956766895" sldId="293"/>
            <ac:spMk id="12" creationId="{5AF08834-D238-9E38-F8F1-DC318A55EAC0}"/>
          </ac:spMkLst>
        </pc:spChg>
        <pc:picChg chg="del">
          <ac:chgData name="Raphael Freitas" userId="a487a61babc2bbfd" providerId="LiveId" clId="{2CEC0D01-2C63-45C8-A645-2E82BA212548}" dt="2022-11-20T22:38:36.530" v="1081" actId="478"/>
          <ac:picMkLst>
            <pc:docMk/>
            <pc:sldMk cId="2956766895" sldId="293"/>
            <ac:picMk id="4" creationId="{9FC79D55-9016-CD50-866E-9DA642F4107A}"/>
          </ac:picMkLst>
        </pc:picChg>
        <pc:picChg chg="add mod">
          <ac:chgData name="Raphael Freitas" userId="a487a61babc2bbfd" providerId="LiveId" clId="{2CEC0D01-2C63-45C8-A645-2E82BA212548}" dt="2022-11-20T23:02:25.186" v="1108" actId="1076"/>
          <ac:picMkLst>
            <pc:docMk/>
            <pc:sldMk cId="2956766895" sldId="293"/>
            <ac:picMk id="7" creationId="{6BBF5D04-8DF7-2048-920A-1C4E0E3BBF79}"/>
          </ac:picMkLst>
        </pc:picChg>
      </pc:sldChg>
      <pc:sldChg chg="addSp delSp modSp mod ord modNotesTx">
        <pc:chgData name="Raphael Freitas" userId="a487a61babc2bbfd" providerId="LiveId" clId="{2CEC0D01-2C63-45C8-A645-2E82BA212548}" dt="2022-11-20T20:31:29.007" v="144" actId="14100"/>
        <pc:sldMkLst>
          <pc:docMk/>
          <pc:sldMk cId="705465274" sldId="294"/>
        </pc:sldMkLst>
        <pc:spChg chg="mod">
          <ac:chgData name="Raphael Freitas" userId="a487a61babc2bbfd" providerId="LiveId" clId="{2CEC0D01-2C63-45C8-A645-2E82BA212548}" dt="2022-11-20T20:31:29.007" v="144" actId="14100"/>
          <ac:spMkLst>
            <pc:docMk/>
            <pc:sldMk cId="705465274" sldId="294"/>
            <ac:spMk id="2" creationId="{CC239962-C1AE-3E51-6E50-E6F2A99A72BB}"/>
          </ac:spMkLst>
        </pc:spChg>
        <pc:spChg chg="mod">
          <ac:chgData name="Raphael Freitas" userId="a487a61babc2bbfd" providerId="LiveId" clId="{2CEC0D01-2C63-45C8-A645-2E82BA212548}" dt="2022-11-20T20:30:48.911" v="136" actId="1076"/>
          <ac:spMkLst>
            <pc:docMk/>
            <pc:sldMk cId="705465274" sldId="294"/>
            <ac:spMk id="123" creationId="{00000000-0000-0000-0000-000000000000}"/>
          </ac:spMkLst>
        </pc:spChg>
        <pc:picChg chg="add del mod">
          <ac:chgData name="Raphael Freitas" userId="a487a61babc2bbfd" providerId="LiveId" clId="{2CEC0D01-2C63-45C8-A645-2E82BA212548}" dt="2022-11-20T20:23:28.031" v="74"/>
          <ac:picMkLst>
            <pc:docMk/>
            <pc:sldMk cId="705465274" sldId="294"/>
            <ac:picMk id="4" creationId="{B24D7F09-C2C7-0D7A-C292-B1EDE57E34DA}"/>
          </ac:picMkLst>
        </pc:picChg>
        <pc:picChg chg="add mod">
          <ac:chgData name="Raphael Freitas" userId="a487a61babc2bbfd" providerId="LiveId" clId="{2CEC0D01-2C63-45C8-A645-2E82BA212548}" dt="2022-11-20T20:30:53.718" v="138" actId="1076"/>
          <ac:picMkLst>
            <pc:docMk/>
            <pc:sldMk cId="705465274" sldId="294"/>
            <ac:picMk id="5" creationId="{5065E14A-FDBB-ED7C-F39C-DCACD678671B}"/>
          </ac:picMkLst>
        </pc:picChg>
      </pc:sldChg>
      <pc:sldChg chg="del">
        <pc:chgData name="Raphael Freitas" userId="a487a61babc2bbfd" providerId="LiveId" clId="{2CEC0D01-2C63-45C8-A645-2E82BA212548}" dt="2022-11-20T17:04:11.593" v="0" actId="47"/>
        <pc:sldMkLst>
          <pc:docMk/>
          <pc:sldMk cId="2636212638" sldId="298"/>
        </pc:sldMkLst>
      </pc:sldChg>
      <pc:sldChg chg="del">
        <pc:chgData name="Raphael Freitas" userId="a487a61babc2bbfd" providerId="LiveId" clId="{2CEC0D01-2C63-45C8-A645-2E82BA212548}" dt="2022-11-20T17:04:11.593" v="0" actId="47"/>
        <pc:sldMkLst>
          <pc:docMk/>
          <pc:sldMk cId="3140024046" sldId="299"/>
        </pc:sldMkLst>
      </pc:sldChg>
      <pc:sldChg chg="del">
        <pc:chgData name="Raphael Freitas" userId="a487a61babc2bbfd" providerId="LiveId" clId="{2CEC0D01-2C63-45C8-A645-2E82BA212548}" dt="2022-11-20T17:04:11.593" v="0" actId="47"/>
        <pc:sldMkLst>
          <pc:docMk/>
          <pc:sldMk cId="1788713400" sldId="300"/>
        </pc:sldMkLst>
      </pc:sldChg>
      <pc:sldChg chg="addSp delSp modSp mod">
        <pc:chgData name="Raphael Freitas" userId="a487a61babc2bbfd" providerId="LiveId" clId="{2CEC0D01-2C63-45C8-A645-2E82BA212548}" dt="2022-11-20T17:08:19.010" v="29" actId="478"/>
        <pc:sldMkLst>
          <pc:docMk/>
          <pc:sldMk cId="1175511734" sldId="301"/>
        </pc:sldMkLst>
        <pc:spChg chg="add del mod">
          <ac:chgData name="Raphael Freitas" userId="a487a61babc2bbfd" providerId="LiveId" clId="{2CEC0D01-2C63-45C8-A645-2E82BA212548}" dt="2022-11-20T17:08:19.010" v="29" actId="478"/>
          <ac:spMkLst>
            <pc:docMk/>
            <pc:sldMk cId="1175511734" sldId="301"/>
            <ac:spMk id="5" creationId="{73D77887-A968-BAB8-A05F-53750E9CCE62}"/>
          </ac:spMkLst>
        </pc:spChg>
        <pc:spChg chg="add mod">
          <ac:chgData name="Raphael Freitas" userId="a487a61babc2bbfd" providerId="LiveId" clId="{2CEC0D01-2C63-45C8-A645-2E82BA212548}" dt="2022-11-20T17:08:12.937" v="28"/>
          <ac:spMkLst>
            <pc:docMk/>
            <pc:sldMk cId="1175511734" sldId="301"/>
            <ac:spMk id="6" creationId="{C2E43584-5436-50BB-C764-7B1F6A4FC581}"/>
          </ac:spMkLst>
        </pc:spChg>
        <pc:spChg chg="add del mod">
          <ac:chgData name="Raphael Freitas" userId="a487a61babc2bbfd" providerId="LiveId" clId="{2CEC0D01-2C63-45C8-A645-2E82BA212548}" dt="2022-11-20T17:08:05.660" v="26" actId="478"/>
          <ac:spMkLst>
            <pc:docMk/>
            <pc:sldMk cId="1175511734" sldId="301"/>
            <ac:spMk id="94" creationId="{00000000-0000-0000-0000-000000000000}"/>
          </ac:spMkLst>
        </pc:spChg>
        <pc:picChg chg="del">
          <ac:chgData name="Raphael Freitas" userId="a487a61babc2bbfd" providerId="LiveId" clId="{2CEC0D01-2C63-45C8-A645-2E82BA212548}" dt="2022-11-20T17:05:28.403" v="1" actId="478"/>
          <ac:picMkLst>
            <pc:docMk/>
            <pc:sldMk cId="1175511734" sldId="301"/>
            <ac:picMk id="2" creationId="{FB0995D4-5C53-A0D6-CBA2-D961565726AF}"/>
          </ac:picMkLst>
        </pc:picChg>
        <pc:picChg chg="add mod">
          <ac:chgData name="Raphael Freitas" userId="a487a61babc2bbfd" providerId="LiveId" clId="{2CEC0D01-2C63-45C8-A645-2E82BA212548}" dt="2022-11-20T17:05:34.842" v="5" actId="14100"/>
          <ac:picMkLst>
            <pc:docMk/>
            <pc:sldMk cId="1175511734" sldId="301"/>
            <ac:picMk id="1026" creationId="{6813A3E7-979C-BEC1-9192-1976EB2FC5B0}"/>
          </ac:picMkLst>
        </pc:picChg>
      </pc:sldChg>
      <pc:sldChg chg="modSp mod">
        <pc:chgData name="Raphael Freitas" userId="a487a61babc2bbfd" providerId="LiveId" clId="{2CEC0D01-2C63-45C8-A645-2E82BA212548}" dt="2022-11-20T17:07:49.244" v="25" actId="6549"/>
        <pc:sldMkLst>
          <pc:docMk/>
          <pc:sldMk cId="3840823284" sldId="302"/>
        </pc:sldMkLst>
        <pc:spChg chg="mod">
          <ac:chgData name="Raphael Freitas" userId="a487a61babc2bbfd" providerId="LiveId" clId="{2CEC0D01-2C63-45C8-A645-2E82BA212548}" dt="2022-11-20T17:07:49.244" v="25" actId="6549"/>
          <ac:spMkLst>
            <pc:docMk/>
            <pc:sldMk cId="3840823284" sldId="302"/>
            <ac:spMk id="7" creationId="{00000000-0000-0000-0000-000000000000}"/>
          </ac:spMkLst>
        </pc:spChg>
      </pc:sldChg>
      <pc:sldChg chg="del">
        <pc:chgData name="Raphael Freitas" userId="a487a61babc2bbfd" providerId="LiveId" clId="{2CEC0D01-2C63-45C8-A645-2E82BA212548}" dt="2022-11-21T00:56:46.558" v="1227" actId="47"/>
        <pc:sldMkLst>
          <pc:docMk/>
          <pc:sldMk cId="797267597" sldId="303"/>
        </pc:sldMkLst>
      </pc:sldChg>
      <pc:sldChg chg="del">
        <pc:chgData name="Raphael Freitas" userId="a487a61babc2bbfd" providerId="LiveId" clId="{2CEC0D01-2C63-45C8-A645-2E82BA212548}" dt="2022-11-21T00:56:46.558" v="1227" actId="47"/>
        <pc:sldMkLst>
          <pc:docMk/>
          <pc:sldMk cId="2867509548" sldId="304"/>
        </pc:sldMkLst>
      </pc:sldChg>
      <pc:sldChg chg="del">
        <pc:chgData name="Raphael Freitas" userId="a487a61babc2bbfd" providerId="LiveId" clId="{2CEC0D01-2C63-45C8-A645-2E82BA212548}" dt="2022-11-21T00:56:46.558" v="1227" actId="47"/>
        <pc:sldMkLst>
          <pc:docMk/>
          <pc:sldMk cId="2999988194" sldId="310"/>
        </pc:sldMkLst>
      </pc:sldChg>
      <pc:sldChg chg="del">
        <pc:chgData name="Raphael Freitas" userId="a487a61babc2bbfd" providerId="LiveId" clId="{2CEC0D01-2C63-45C8-A645-2E82BA212548}" dt="2022-11-21T00:56:46.558" v="1227" actId="47"/>
        <pc:sldMkLst>
          <pc:docMk/>
          <pc:sldMk cId="4232014752" sldId="316"/>
        </pc:sldMkLst>
      </pc:sldChg>
      <pc:sldChg chg="del">
        <pc:chgData name="Raphael Freitas" userId="a487a61babc2bbfd" providerId="LiveId" clId="{2CEC0D01-2C63-45C8-A645-2E82BA212548}" dt="2022-11-21T00:56:46.558" v="1227" actId="47"/>
        <pc:sldMkLst>
          <pc:docMk/>
          <pc:sldMk cId="1349728825" sldId="317"/>
        </pc:sldMkLst>
      </pc:sldChg>
      <pc:sldChg chg="del">
        <pc:chgData name="Raphael Freitas" userId="a487a61babc2bbfd" providerId="LiveId" clId="{2CEC0D01-2C63-45C8-A645-2E82BA212548}" dt="2022-11-21T00:56:46.558" v="1227" actId="47"/>
        <pc:sldMkLst>
          <pc:docMk/>
          <pc:sldMk cId="3152276437" sldId="318"/>
        </pc:sldMkLst>
      </pc:sldChg>
      <pc:sldChg chg="del">
        <pc:chgData name="Raphael Freitas" userId="a487a61babc2bbfd" providerId="LiveId" clId="{2CEC0D01-2C63-45C8-A645-2E82BA212548}" dt="2022-11-21T00:56:46.558" v="1227" actId="47"/>
        <pc:sldMkLst>
          <pc:docMk/>
          <pc:sldMk cId="2155329673" sldId="319"/>
        </pc:sldMkLst>
      </pc:sldChg>
      <pc:sldChg chg="del">
        <pc:chgData name="Raphael Freitas" userId="a487a61babc2bbfd" providerId="LiveId" clId="{2CEC0D01-2C63-45C8-A645-2E82BA212548}" dt="2022-11-21T00:56:46.558" v="1227" actId="47"/>
        <pc:sldMkLst>
          <pc:docMk/>
          <pc:sldMk cId="2930467773" sldId="320"/>
        </pc:sldMkLst>
      </pc:sldChg>
      <pc:sldChg chg="del">
        <pc:chgData name="Raphael Freitas" userId="a487a61babc2bbfd" providerId="LiveId" clId="{2CEC0D01-2C63-45C8-A645-2E82BA212548}" dt="2022-11-21T00:56:46.558" v="1227" actId="47"/>
        <pc:sldMkLst>
          <pc:docMk/>
          <pc:sldMk cId="3698993914" sldId="322"/>
        </pc:sldMkLst>
      </pc:sldChg>
      <pc:sldChg chg="del">
        <pc:chgData name="Raphael Freitas" userId="a487a61babc2bbfd" providerId="LiveId" clId="{2CEC0D01-2C63-45C8-A645-2E82BA212548}" dt="2022-11-21T00:56:46.558" v="1227" actId="47"/>
        <pc:sldMkLst>
          <pc:docMk/>
          <pc:sldMk cId="794436926" sldId="323"/>
        </pc:sldMkLst>
      </pc:sldChg>
      <pc:sldChg chg="del">
        <pc:chgData name="Raphael Freitas" userId="a487a61babc2bbfd" providerId="LiveId" clId="{2CEC0D01-2C63-45C8-A645-2E82BA212548}" dt="2022-11-21T00:56:46.558" v="1227" actId="47"/>
        <pc:sldMkLst>
          <pc:docMk/>
          <pc:sldMk cId="1950728232" sldId="324"/>
        </pc:sldMkLst>
      </pc:sldChg>
      <pc:sldChg chg="del">
        <pc:chgData name="Raphael Freitas" userId="a487a61babc2bbfd" providerId="LiveId" clId="{2CEC0D01-2C63-45C8-A645-2E82BA212548}" dt="2022-11-21T00:56:46.558" v="1227" actId="47"/>
        <pc:sldMkLst>
          <pc:docMk/>
          <pc:sldMk cId="411617009" sldId="325"/>
        </pc:sldMkLst>
      </pc:sldChg>
      <pc:sldChg chg="del">
        <pc:chgData name="Raphael Freitas" userId="a487a61babc2bbfd" providerId="LiveId" clId="{2CEC0D01-2C63-45C8-A645-2E82BA212548}" dt="2022-11-21T00:56:46.558" v="1227" actId="47"/>
        <pc:sldMkLst>
          <pc:docMk/>
          <pc:sldMk cId="1648202441" sldId="326"/>
        </pc:sldMkLst>
      </pc:sldChg>
      <pc:sldChg chg="del">
        <pc:chgData name="Raphael Freitas" userId="a487a61babc2bbfd" providerId="LiveId" clId="{2CEC0D01-2C63-45C8-A645-2E82BA212548}" dt="2022-11-21T00:56:46.558" v="1227" actId="47"/>
        <pc:sldMkLst>
          <pc:docMk/>
          <pc:sldMk cId="2370336493" sldId="327"/>
        </pc:sldMkLst>
      </pc:sldChg>
      <pc:sldChg chg="del">
        <pc:chgData name="Raphael Freitas" userId="a487a61babc2bbfd" providerId="LiveId" clId="{2CEC0D01-2C63-45C8-A645-2E82BA212548}" dt="2022-11-21T00:56:46.558" v="1227" actId="47"/>
        <pc:sldMkLst>
          <pc:docMk/>
          <pc:sldMk cId="2771933954" sldId="328"/>
        </pc:sldMkLst>
      </pc:sldChg>
      <pc:sldChg chg="del">
        <pc:chgData name="Raphael Freitas" userId="a487a61babc2bbfd" providerId="LiveId" clId="{2CEC0D01-2C63-45C8-A645-2E82BA212548}" dt="2022-11-21T00:56:46.558" v="1227" actId="47"/>
        <pc:sldMkLst>
          <pc:docMk/>
          <pc:sldMk cId="3935699729" sldId="329"/>
        </pc:sldMkLst>
      </pc:sldChg>
      <pc:sldChg chg="del">
        <pc:chgData name="Raphael Freitas" userId="a487a61babc2bbfd" providerId="LiveId" clId="{2CEC0D01-2C63-45C8-A645-2E82BA212548}" dt="2022-11-21T00:56:46.558" v="1227" actId="47"/>
        <pc:sldMkLst>
          <pc:docMk/>
          <pc:sldMk cId="3364003619" sldId="330"/>
        </pc:sldMkLst>
      </pc:sldChg>
      <pc:sldChg chg="del">
        <pc:chgData name="Raphael Freitas" userId="a487a61babc2bbfd" providerId="LiveId" clId="{2CEC0D01-2C63-45C8-A645-2E82BA212548}" dt="2022-11-21T00:56:46.558" v="1227" actId="47"/>
        <pc:sldMkLst>
          <pc:docMk/>
          <pc:sldMk cId="2949044649" sldId="331"/>
        </pc:sldMkLst>
      </pc:sldChg>
      <pc:sldChg chg="del">
        <pc:chgData name="Raphael Freitas" userId="a487a61babc2bbfd" providerId="LiveId" clId="{2CEC0D01-2C63-45C8-A645-2E82BA212548}" dt="2022-11-21T00:56:46.558" v="1227" actId="47"/>
        <pc:sldMkLst>
          <pc:docMk/>
          <pc:sldMk cId="3041446783" sldId="332"/>
        </pc:sldMkLst>
      </pc:sldChg>
      <pc:sldChg chg="del">
        <pc:chgData name="Raphael Freitas" userId="a487a61babc2bbfd" providerId="LiveId" clId="{2CEC0D01-2C63-45C8-A645-2E82BA212548}" dt="2022-11-21T00:56:46.558" v="1227" actId="47"/>
        <pc:sldMkLst>
          <pc:docMk/>
          <pc:sldMk cId="3883946743" sldId="333"/>
        </pc:sldMkLst>
      </pc:sldChg>
      <pc:sldChg chg="del">
        <pc:chgData name="Raphael Freitas" userId="a487a61babc2bbfd" providerId="LiveId" clId="{2CEC0D01-2C63-45C8-A645-2E82BA212548}" dt="2022-11-21T00:56:46.558" v="1227" actId="47"/>
        <pc:sldMkLst>
          <pc:docMk/>
          <pc:sldMk cId="2087274122" sldId="334"/>
        </pc:sldMkLst>
      </pc:sldChg>
      <pc:sldChg chg="del">
        <pc:chgData name="Raphael Freitas" userId="a487a61babc2bbfd" providerId="LiveId" clId="{2CEC0D01-2C63-45C8-A645-2E82BA212548}" dt="2022-11-21T00:56:46.558" v="1227" actId="47"/>
        <pc:sldMkLst>
          <pc:docMk/>
          <pc:sldMk cId="2104705032" sldId="335"/>
        </pc:sldMkLst>
      </pc:sldChg>
      <pc:sldChg chg="del">
        <pc:chgData name="Raphael Freitas" userId="a487a61babc2bbfd" providerId="LiveId" clId="{2CEC0D01-2C63-45C8-A645-2E82BA212548}" dt="2022-11-21T00:56:46.558" v="1227" actId="47"/>
        <pc:sldMkLst>
          <pc:docMk/>
          <pc:sldMk cId="488891684" sldId="336"/>
        </pc:sldMkLst>
      </pc:sldChg>
      <pc:sldChg chg="del">
        <pc:chgData name="Raphael Freitas" userId="a487a61babc2bbfd" providerId="LiveId" clId="{2CEC0D01-2C63-45C8-A645-2E82BA212548}" dt="2022-11-21T00:56:46.558" v="1227" actId="47"/>
        <pc:sldMkLst>
          <pc:docMk/>
          <pc:sldMk cId="881769508" sldId="337"/>
        </pc:sldMkLst>
      </pc:sldChg>
      <pc:sldChg chg="del">
        <pc:chgData name="Raphael Freitas" userId="a487a61babc2bbfd" providerId="LiveId" clId="{2CEC0D01-2C63-45C8-A645-2E82BA212548}" dt="2022-11-21T00:56:46.558" v="1227" actId="47"/>
        <pc:sldMkLst>
          <pc:docMk/>
          <pc:sldMk cId="3596355673" sldId="338"/>
        </pc:sldMkLst>
      </pc:sldChg>
      <pc:sldChg chg="del">
        <pc:chgData name="Raphael Freitas" userId="a487a61babc2bbfd" providerId="LiveId" clId="{2CEC0D01-2C63-45C8-A645-2E82BA212548}" dt="2022-11-22T05:03:38.621" v="2160" actId="47"/>
        <pc:sldMkLst>
          <pc:docMk/>
          <pc:sldMk cId="2149608964" sldId="339"/>
        </pc:sldMkLst>
      </pc:sldChg>
      <pc:sldChg chg="del">
        <pc:chgData name="Raphael Freitas" userId="a487a61babc2bbfd" providerId="LiveId" clId="{2CEC0D01-2C63-45C8-A645-2E82BA212548}" dt="2022-11-22T05:03:38.621" v="2160" actId="47"/>
        <pc:sldMkLst>
          <pc:docMk/>
          <pc:sldMk cId="2509859899" sldId="340"/>
        </pc:sldMkLst>
      </pc:sldChg>
      <pc:sldChg chg="del">
        <pc:chgData name="Raphael Freitas" userId="a487a61babc2bbfd" providerId="LiveId" clId="{2CEC0D01-2C63-45C8-A645-2E82BA212548}" dt="2022-11-22T05:03:38.621" v="2160" actId="47"/>
        <pc:sldMkLst>
          <pc:docMk/>
          <pc:sldMk cId="502880665" sldId="341"/>
        </pc:sldMkLst>
      </pc:sldChg>
      <pc:sldChg chg="del">
        <pc:chgData name="Raphael Freitas" userId="a487a61babc2bbfd" providerId="LiveId" clId="{2CEC0D01-2C63-45C8-A645-2E82BA212548}" dt="2022-11-21T00:56:46.558" v="1227" actId="47"/>
        <pc:sldMkLst>
          <pc:docMk/>
          <pc:sldMk cId="308231578" sldId="342"/>
        </pc:sldMkLst>
      </pc:sldChg>
      <pc:sldChg chg="del">
        <pc:chgData name="Raphael Freitas" userId="a487a61babc2bbfd" providerId="LiveId" clId="{2CEC0D01-2C63-45C8-A645-2E82BA212548}" dt="2022-11-21T00:56:46.558" v="1227" actId="47"/>
        <pc:sldMkLst>
          <pc:docMk/>
          <pc:sldMk cId="624209827" sldId="343"/>
        </pc:sldMkLst>
      </pc:sldChg>
      <pc:sldChg chg="del">
        <pc:chgData name="Raphael Freitas" userId="a487a61babc2bbfd" providerId="LiveId" clId="{2CEC0D01-2C63-45C8-A645-2E82BA212548}" dt="2022-11-21T00:56:46.558" v="1227" actId="47"/>
        <pc:sldMkLst>
          <pc:docMk/>
          <pc:sldMk cId="547401069" sldId="344"/>
        </pc:sldMkLst>
      </pc:sldChg>
      <pc:sldChg chg="del">
        <pc:chgData name="Raphael Freitas" userId="a487a61babc2bbfd" providerId="LiveId" clId="{2CEC0D01-2C63-45C8-A645-2E82BA212548}" dt="2022-11-21T00:56:46.558" v="1227" actId="47"/>
        <pc:sldMkLst>
          <pc:docMk/>
          <pc:sldMk cId="3194361677" sldId="345"/>
        </pc:sldMkLst>
      </pc:sldChg>
      <pc:sldChg chg="del">
        <pc:chgData name="Raphael Freitas" userId="a487a61babc2bbfd" providerId="LiveId" clId="{2CEC0D01-2C63-45C8-A645-2E82BA212548}" dt="2022-11-21T00:56:46.558" v="1227" actId="47"/>
        <pc:sldMkLst>
          <pc:docMk/>
          <pc:sldMk cId="1546596439" sldId="346"/>
        </pc:sldMkLst>
      </pc:sldChg>
      <pc:sldChg chg="del">
        <pc:chgData name="Raphael Freitas" userId="a487a61babc2bbfd" providerId="LiveId" clId="{2CEC0D01-2C63-45C8-A645-2E82BA212548}" dt="2022-11-21T00:56:46.558" v="1227" actId="47"/>
        <pc:sldMkLst>
          <pc:docMk/>
          <pc:sldMk cId="1222296034" sldId="347"/>
        </pc:sldMkLst>
      </pc:sldChg>
      <pc:sldChg chg="del">
        <pc:chgData name="Raphael Freitas" userId="a487a61babc2bbfd" providerId="LiveId" clId="{2CEC0D01-2C63-45C8-A645-2E82BA212548}" dt="2022-11-21T00:56:46.558" v="1227" actId="47"/>
        <pc:sldMkLst>
          <pc:docMk/>
          <pc:sldMk cId="3511968244" sldId="348"/>
        </pc:sldMkLst>
      </pc:sldChg>
      <pc:sldChg chg="del">
        <pc:chgData name="Raphael Freitas" userId="a487a61babc2bbfd" providerId="LiveId" clId="{2CEC0D01-2C63-45C8-A645-2E82BA212548}" dt="2022-11-21T00:56:46.558" v="1227" actId="47"/>
        <pc:sldMkLst>
          <pc:docMk/>
          <pc:sldMk cId="608011222" sldId="349"/>
        </pc:sldMkLst>
      </pc:sldChg>
      <pc:sldChg chg="del">
        <pc:chgData name="Raphael Freitas" userId="a487a61babc2bbfd" providerId="LiveId" clId="{2CEC0D01-2C63-45C8-A645-2E82BA212548}" dt="2022-11-21T00:56:46.558" v="1227" actId="47"/>
        <pc:sldMkLst>
          <pc:docMk/>
          <pc:sldMk cId="3371163178" sldId="350"/>
        </pc:sldMkLst>
      </pc:sldChg>
      <pc:sldChg chg="addSp delSp modSp add del mod modNotesTx">
        <pc:chgData name="Raphael Freitas" userId="a487a61babc2bbfd" providerId="LiveId" clId="{2CEC0D01-2C63-45C8-A645-2E82BA212548}" dt="2022-11-20T20:47:09.540" v="259" actId="47"/>
        <pc:sldMkLst>
          <pc:docMk/>
          <pc:sldMk cId="1799235820" sldId="351"/>
        </pc:sldMkLst>
        <pc:spChg chg="mod">
          <ac:chgData name="Raphael Freitas" userId="a487a61babc2bbfd" providerId="LiveId" clId="{2CEC0D01-2C63-45C8-A645-2E82BA212548}" dt="2022-11-20T20:36:54.059" v="169"/>
          <ac:spMkLst>
            <pc:docMk/>
            <pc:sldMk cId="1799235820" sldId="351"/>
            <ac:spMk id="2" creationId="{CC239962-C1AE-3E51-6E50-E6F2A99A72BB}"/>
          </ac:spMkLst>
        </pc:spChg>
        <pc:spChg chg="add del">
          <ac:chgData name="Raphael Freitas" userId="a487a61babc2bbfd" providerId="LiveId" clId="{2CEC0D01-2C63-45C8-A645-2E82BA212548}" dt="2022-11-20T20:38:47.454" v="179"/>
          <ac:spMkLst>
            <pc:docMk/>
            <pc:sldMk cId="1799235820" sldId="351"/>
            <ac:spMk id="4" creationId="{660B85C1-921C-8331-A5C5-FD1383D782CB}"/>
          </ac:spMkLst>
        </pc:spChg>
        <pc:spChg chg="add del">
          <ac:chgData name="Raphael Freitas" userId="a487a61babc2bbfd" providerId="LiveId" clId="{2CEC0D01-2C63-45C8-A645-2E82BA212548}" dt="2022-11-20T20:38:52.745" v="181"/>
          <ac:spMkLst>
            <pc:docMk/>
            <pc:sldMk cId="1799235820" sldId="351"/>
            <ac:spMk id="6" creationId="{F95B354F-E8D8-A8E4-F7A3-38A6A11E043F}"/>
          </ac:spMkLst>
        </pc:spChg>
        <pc:spChg chg="mod">
          <ac:chgData name="Raphael Freitas" userId="a487a61babc2bbfd" providerId="LiveId" clId="{2CEC0D01-2C63-45C8-A645-2E82BA212548}" dt="2022-11-20T20:40:38.767" v="198" actId="20577"/>
          <ac:spMkLst>
            <pc:docMk/>
            <pc:sldMk cId="1799235820" sldId="351"/>
            <ac:spMk id="123" creationId="{00000000-0000-0000-0000-000000000000}"/>
          </ac:spMkLst>
        </pc:spChg>
        <pc:picChg chg="del">
          <ac:chgData name="Raphael Freitas" userId="a487a61babc2bbfd" providerId="LiveId" clId="{2CEC0D01-2C63-45C8-A645-2E82BA212548}" dt="2022-11-20T20:37:37.550" v="175" actId="478"/>
          <ac:picMkLst>
            <pc:docMk/>
            <pc:sldMk cId="1799235820" sldId="351"/>
            <ac:picMk id="5" creationId="{5065E14A-FDBB-ED7C-F39C-DCACD678671B}"/>
          </ac:picMkLst>
        </pc:picChg>
      </pc:sldChg>
      <pc:sldChg chg="addSp delSp modSp add mod modNotesTx">
        <pc:chgData name="Raphael Freitas" userId="a487a61babc2bbfd" providerId="LiveId" clId="{2CEC0D01-2C63-45C8-A645-2E82BA212548}" dt="2022-11-20T21:01:26.082" v="416"/>
        <pc:sldMkLst>
          <pc:docMk/>
          <pc:sldMk cId="3060984726" sldId="351"/>
        </pc:sldMkLst>
        <pc:spChg chg="add del">
          <ac:chgData name="Raphael Freitas" userId="a487a61babc2bbfd" providerId="LiveId" clId="{2CEC0D01-2C63-45C8-A645-2E82BA212548}" dt="2022-11-20T20:51:53.653" v="394"/>
          <ac:spMkLst>
            <pc:docMk/>
            <pc:sldMk cId="3060984726" sldId="351"/>
            <ac:spMk id="3" creationId="{FBA96C3C-48BC-47EC-5DAE-0C4C09D28DB2}"/>
          </ac:spMkLst>
        </pc:spChg>
        <pc:spChg chg="del">
          <ac:chgData name="Raphael Freitas" userId="a487a61babc2bbfd" providerId="LiveId" clId="{2CEC0D01-2C63-45C8-A645-2E82BA212548}" dt="2022-11-20T20:52:02.981" v="398" actId="478"/>
          <ac:spMkLst>
            <pc:docMk/>
            <pc:sldMk cId="3060984726" sldId="351"/>
            <ac:spMk id="6" creationId="{5148ADC5-12AD-9007-3FB2-F96258140216}"/>
          </ac:spMkLst>
        </pc:spChg>
        <pc:spChg chg="mod">
          <ac:chgData name="Raphael Freitas" userId="a487a61babc2bbfd" providerId="LiveId" clId="{2CEC0D01-2C63-45C8-A645-2E82BA212548}" dt="2022-11-20T20:51:01.189" v="392" actId="20577"/>
          <ac:spMkLst>
            <pc:docMk/>
            <pc:sldMk cId="3060984726" sldId="351"/>
            <ac:spMk id="7" creationId="{00000000-0000-0000-0000-000000000000}"/>
          </ac:spMkLst>
        </pc:spChg>
        <pc:spChg chg="mod">
          <ac:chgData name="Raphael Freitas" userId="a487a61babc2bbfd" providerId="LiveId" clId="{2CEC0D01-2C63-45C8-A645-2E82BA212548}" dt="2022-11-20T21:01:26.082" v="416"/>
          <ac:spMkLst>
            <pc:docMk/>
            <pc:sldMk cId="3060984726" sldId="351"/>
            <ac:spMk id="14" creationId="{00000000-0000-0000-0000-000000000000}"/>
          </ac:spMkLst>
        </pc:spChg>
        <pc:picChg chg="del mod">
          <ac:chgData name="Raphael Freitas" userId="a487a61babc2bbfd" providerId="LiveId" clId="{2CEC0D01-2C63-45C8-A645-2E82BA212548}" dt="2022-11-20T20:58:12.980" v="404" actId="478"/>
          <ac:picMkLst>
            <pc:docMk/>
            <pc:sldMk cId="3060984726" sldId="351"/>
            <ac:picMk id="2" creationId="{6A623C93-A250-F82B-D506-CD379472674E}"/>
          </ac:picMkLst>
        </pc:picChg>
        <pc:picChg chg="add mod">
          <ac:chgData name="Raphael Freitas" userId="a487a61babc2bbfd" providerId="LiveId" clId="{2CEC0D01-2C63-45C8-A645-2E82BA212548}" dt="2022-11-20T20:58:18.631" v="407" actId="1076"/>
          <ac:picMkLst>
            <pc:docMk/>
            <pc:sldMk cId="3060984726" sldId="351"/>
            <ac:picMk id="5" creationId="{3F843230-3510-13F3-86CF-FCB9D900D299}"/>
          </ac:picMkLst>
        </pc:picChg>
      </pc:sldChg>
      <pc:sldChg chg="addSp delSp modSp add mod modNotesTx">
        <pc:chgData name="Raphael Freitas" userId="a487a61babc2bbfd" providerId="LiveId" clId="{2CEC0D01-2C63-45C8-A645-2E82BA212548}" dt="2022-11-20T21:33:14.941" v="715" actId="20577"/>
        <pc:sldMkLst>
          <pc:docMk/>
          <pc:sldMk cId="1288377123" sldId="352"/>
        </pc:sldMkLst>
        <pc:spChg chg="add del">
          <ac:chgData name="Raphael Freitas" userId="a487a61babc2bbfd" providerId="LiveId" clId="{2CEC0D01-2C63-45C8-A645-2E82BA212548}" dt="2022-11-20T21:14:52.887" v="458" actId="22"/>
          <ac:spMkLst>
            <pc:docMk/>
            <pc:sldMk cId="1288377123" sldId="352"/>
            <ac:spMk id="3" creationId="{A9FDFD0B-8919-2842-CA90-3E560AB886F8}"/>
          </ac:spMkLst>
        </pc:spChg>
        <pc:spChg chg="add del mod">
          <ac:chgData name="Raphael Freitas" userId="a487a61babc2bbfd" providerId="LiveId" clId="{2CEC0D01-2C63-45C8-A645-2E82BA212548}" dt="2022-11-20T21:19:35.948" v="472" actId="478"/>
          <ac:spMkLst>
            <pc:docMk/>
            <pc:sldMk cId="1288377123" sldId="352"/>
            <ac:spMk id="6" creationId="{BD8618C1-A106-E52C-0955-47725EC2C5DC}"/>
          </ac:spMkLst>
        </pc:spChg>
        <pc:spChg chg="mod">
          <ac:chgData name="Raphael Freitas" userId="a487a61babc2bbfd" providerId="LiveId" clId="{2CEC0D01-2C63-45C8-A645-2E82BA212548}" dt="2022-11-20T21:27:04.085" v="693" actId="6549"/>
          <ac:spMkLst>
            <pc:docMk/>
            <pc:sldMk cId="1288377123" sldId="352"/>
            <ac:spMk id="7" creationId="{00000000-0000-0000-0000-000000000000}"/>
          </ac:spMkLst>
        </pc:spChg>
        <pc:spChg chg="add mod">
          <ac:chgData name="Raphael Freitas" userId="a487a61babc2bbfd" providerId="LiveId" clId="{2CEC0D01-2C63-45C8-A645-2E82BA212548}" dt="2022-11-20T21:20:06.018" v="481" actId="6549"/>
          <ac:spMkLst>
            <pc:docMk/>
            <pc:sldMk cId="1288377123" sldId="352"/>
            <ac:spMk id="10" creationId="{AB156711-7A75-E140-3767-A7A4AD882CD1}"/>
          </ac:spMkLst>
        </pc:spChg>
        <pc:spChg chg="add del">
          <ac:chgData name="Raphael Freitas" userId="a487a61babc2bbfd" providerId="LiveId" clId="{2CEC0D01-2C63-45C8-A645-2E82BA212548}" dt="2022-11-20T21:22:20.071" v="634"/>
          <ac:spMkLst>
            <pc:docMk/>
            <pc:sldMk cId="1288377123" sldId="352"/>
            <ac:spMk id="11" creationId="{C8CB76D9-3C8E-CCF0-2BCE-A123C5E106D1}"/>
          </ac:spMkLst>
        </pc:spChg>
        <pc:spChg chg="add del">
          <ac:chgData name="Raphael Freitas" userId="a487a61babc2bbfd" providerId="LiveId" clId="{2CEC0D01-2C63-45C8-A645-2E82BA212548}" dt="2022-11-20T21:22:21.382" v="636"/>
          <ac:spMkLst>
            <pc:docMk/>
            <pc:sldMk cId="1288377123" sldId="352"/>
            <ac:spMk id="12" creationId="{17A2B08F-9BEB-75B9-3E02-EE31114B1155}"/>
          </ac:spMkLst>
        </pc:spChg>
        <pc:spChg chg="mod">
          <ac:chgData name="Raphael Freitas" userId="a487a61babc2bbfd" providerId="LiveId" clId="{2CEC0D01-2C63-45C8-A645-2E82BA212548}" dt="2022-11-20T21:21:13.342" v="632" actId="20577"/>
          <ac:spMkLst>
            <pc:docMk/>
            <pc:sldMk cId="1288377123" sldId="352"/>
            <ac:spMk id="14" creationId="{00000000-0000-0000-0000-000000000000}"/>
          </ac:spMkLst>
        </pc:spChg>
        <pc:spChg chg="add mod">
          <ac:chgData name="Raphael Freitas" userId="a487a61babc2bbfd" providerId="LiveId" clId="{2CEC0D01-2C63-45C8-A645-2E82BA212548}" dt="2022-11-20T21:22:42.611" v="653" actId="113"/>
          <ac:spMkLst>
            <pc:docMk/>
            <pc:sldMk cId="1288377123" sldId="352"/>
            <ac:spMk id="16" creationId="{4A37ED9C-D54C-6515-C48C-51DFA039DA6D}"/>
          </ac:spMkLst>
        </pc:spChg>
        <pc:spChg chg="add mod">
          <ac:chgData name="Raphael Freitas" userId="a487a61babc2bbfd" providerId="LiveId" clId="{2CEC0D01-2C63-45C8-A645-2E82BA212548}" dt="2022-11-20T21:26:56.262" v="692" actId="1076"/>
          <ac:spMkLst>
            <pc:docMk/>
            <pc:sldMk cId="1288377123" sldId="352"/>
            <ac:spMk id="17" creationId="{E736E046-1039-D445-7F07-5CCDF1C95B7E}"/>
          </ac:spMkLst>
        </pc:spChg>
        <pc:picChg chg="del mod">
          <ac:chgData name="Raphael Freitas" userId="a487a61babc2bbfd" providerId="LiveId" clId="{2CEC0D01-2C63-45C8-A645-2E82BA212548}" dt="2022-11-20T21:15:33.676" v="464" actId="478"/>
          <ac:picMkLst>
            <pc:docMk/>
            <pc:sldMk cId="1288377123" sldId="352"/>
            <ac:picMk id="5" creationId="{3F843230-3510-13F3-86CF-FCB9D900D299}"/>
          </ac:picMkLst>
        </pc:picChg>
        <pc:picChg chg="add del mod">
          <ac:chgData name="Raphael Freitas" userId="a487a61babc2bbfd" providerId="LiveId" clId="{2CEC0D01-2C63-45C8-A645-2E82BA212548}" dt="2022-11-20T21:26:46.387" v="688" actId="478"/>
          <ac:picMkLst>
            <pc:docMk/>
            <pc:sldMk cId="1288377123" sldId="352"/>
            <ac:picMk id="9" creationId="{010CF75B-9AE0-83E5-F81E-D5AF583B93AE}"/>
          </ac:picMkLst>
        </pc:picChg>
        <pc:picChg chg="add mod">
          <ac:chgData name="Raphael Freitas" userId="a487a61babc2bbfd" providerId="LiveId" clId="{2CEC0D01-2C63-45C8-A645-2E82BA212548}" dt="2022-11-20T21:26:52.504" v="691" actId="1076"/>
          <ac:picMkLst>
            <pc:docMk/>
            <pc:sldMk cId="1288377123" sldId="352"/>
            <ac:picMk id="19" creationId="{8F6B69A8-DF4B-73CE-4511-80245DB6FF3C}"/>
          </ac:picMkLst>
        </pc:picChg>
      </pc:sldChg>
      <pc:sldChg chg="addSp delSp modSp add mod ord modNotesTx">
        <pc:chgData name="Raphael Freitas" userId="a487a61babc2bbfd" providerId="LiveId" clId="{2CEC0D01-2C63-45C8-A645-2E82BA212548}" dt="2022-11-20T21:37:44.975" v="754" actId="1076"/>
        <pc:sldMkLst>
          <pc:docMk/>
          <pc:sldMk cId="3421686889" sldId="353"/>
        </pc:sldMkLst>
        <pc:spChg chg="mod">
          <ac:chgData name="Raphael Freitas" userId="a487a61babc2bbfd" providerId="LiveId" clId="{2CEC0D01-2C63-45C8-A645-2E82BA212548}" dt="2022-11-20T21:34:02.964" v="720" actId="6549"/>
          <ac:spMkLst>
            <pc:docMk/>
            <pc:sldMk cId="3421686889" sldId="353"/>
            <ac:spMk id="2" creationId="{CC239962-C1AE-3E51-6E50-E6F2A99A72BB}"/>
          </ac:spMkLst>
        </pc:spChg>
        <pc:spChg chg="add del">
          <ac:chgData name="Raphael Freitas" userId="a487a61babc2bbfd" providerId="LiveId" clId="{2CEC0D01-2C63-45C8-A645-2E82BA212548}" dt="2022-11-20T21:37:18.857" v="743" actId="22"/>
          <ac:spMkLst>
            <pc:docMk/>
            <pc:sldMk cId="3421686889" sldId="353"/>
            <ac:spMk id="6" creationId="{2B681152-128E-BC9E-E7C8-23DF64D0417D}"/>
          </ac:spMkLst>
        </pc:spChg>
        <pc:spChg chg="add del">
          <ac:chgData name="Raphael Freitas" userId="a487a61babc2bbfd" providerId="LiveId" clId="{2CEC0D01-2C63-45C8-A645-2E82BA212548}" dt="2022-11-20T21:37:21.646" v="745" actId="22"/>
          <ac:spMkLst>
            <pc:docMk/>
            <pc:sldMk cId="3421686889" sldId="353"/>
            <ac:spMk id="8" creationId="{AF5A91CC-F6C9-ED6E-2DE3-7C24D92CB557}"/>
          </ac:spMkLst>
        </pc:spChg>
        <pc:spChg chg="add mod">
          <ac:chgData name="Raphael Freitas" userId="a487a61babc2bbfd" providerId="LiveId" clId="{2CEC0D01-2C63-45C8-A645-2E82BA212548}" dt="2022-11-20T21:37:41.796" v="753" actId="207"/>
          <ac:spMkLst>
            <pc:docMk/>
            <pc:sldMk cId="3421686889" sldId="353"/>
            <ac:spMk id="10" creationId="{8E6CCA4C-1011-14A2-08F5-78D27C0F6380}"/>
          </ac:spMkLst>
        </pc:spChg>
        <pc:spChg chg="mod">
          <ac:chgData name="Raphael Freitas" userId="a487a61babc2bbfd" providerId="LiveId" clId="{2CEC0D01-2C63-45C8-A645-2E82BA212548}" dt="2022-11-20T21:37:44.975" v="754" actId="1076"/>
          <ac:spMkLst>
            <pc:docMk/>
            <pc:sldMk cId="3421686889" sldId="353"/>
            <ac:spMk id="123" creationId="{00000000-0000-0000-0000-000000000000}"/>
          </ac:spMkLst>
        </pc:spChg>
        <pc:picChg chg="add del">
          <ac:chgData name="Raphael Freitas" userId="a487a61babc2bbfd" providerId="LiveId" clId="{2CEC0D01-2C63-45C8-A645-2E82BA212548}" dt="2022-11-20T21:35:52.908" v="737" actId="478"/>
          <ac:picMkLst>
            <pc:docMk/>
            <pc:sldMk cId="3421686889" sldId="353"/>
            <ac:picMk id="5" creationId="{5065E14A-FDBB-ED7C-F39C-DCACD678671B}"/>
          </ac:picMkLst>
        </pc:picChg>
      </pc:sldChg>
      <pc:sldChg chg="addSp delSp modSp add mod modNotesTx">
        <pc:chgData name="Raphael Freitas" userId="a487a61babc2bbfd" providerId="LiveId" clId="{2CEC0D01-2C63-45C8-A645-2E82BA212548}" dt="2022-11-20T22:13:27.787" v="959"/>
        <pc:sldMkLst>
          <pc:docMk/>
          <pc:sldMk cId="2328239178" sldId="354"/>
        </pc:sldMkLst>
        <pc:spChg chg="add mod">
          <ac:chgData name="Raphael Freitas" userId="a487a61babc2bbfd" providerId="LiveId" clId="{2CEC0D01-2C63-45C8-A645-2E82BA212548}" dt="2022-11-20T22:08:13.977" v="817" actId="1076"/>
          <ac:spMkLst>
            <pc:docMk/>
            <pc:sldMk cId="2328239178" sldId="354"/>
            <ac:spMk id="2" creationId="{CEDC04CC-BD88-E07D-3974-EB7C6882EF85}"/>
          </ac:spMkLst>
        </pc:spChg>
        <pc:spChg chg="add mod">
          <ac:chgData name="Raphael Freitas" userId="a487a61babc2bbfd" providerId="LiveId" clId="{2CEC0D01-2C63-45C8-A645-2E82BA212548}" dt="2022-11-20T22:08:48.092" v="854" actId="20577"/>
          <ac:spMkLst>
            <pc:docMk/>
            <pc:sldMk cId="2328239178" sldId="354"/>
            <ac:spMk id="3" creationId="{33E44FC1-3374-2427-842B-C32DC468CF2B}"/>
          </ac:spMkLst>
        </pc:spChg>
        <pc:spChg chg="add mod">
          <ac:chgData name="Raphael Freitas" userId="a487a61babc2bbfd" providerId="LiveId" clId="{2CEC0D01-2C63-45C8-A645-2E82BA212548}" dt="2022-11-20T22:08:06.922" v="816" actId="1076"/>
          <ac:spMkLst>
            <pc:docMk/>
            <pc:sldMk cId="2328239178" sldId="354"/>
            <ac:spMk id="4" creationId="{81823A08-EA68-FBDD-981B-3696852B7F90}"/>
          </ac:spMkLst>
        </pc:spChg>
        <pc:spChg chg="add mod">
          <ac:chgData name="Raphael Freitas" userId="a487a61babc2bbfd" providerId="LiveId" clId="{2CEC0D01-2C63-45C8-A645-2E82BA212548}" dt="2022-11-20T22:09:26.091" v="899" actId="1076"/>
          <ac:spMkLst>
            <pc:docMk/>
            <pc:sldMk cId="2328239178" sldId="354"/>
            <ac:spMk id="5" creationId="{C8810875-1799-CE69-D0BE-E06F55E36724}"/>
          </ac:spMkLst>
        </pc:spChg>
        <pc:spChg chg="add mod">
          <ac:chgData name="Raphael Freitas" userId="a487a61babc2bbfd" providerId="LiveId" clId="{2CEC0D01-2C63-45C8-A645-2E82BA212548}" dt="2022-11-20T22:08:23.470" v="820" actId="1076"/>
          <ac:spMkLst>
            <pc:docMk/>
            <pc:sldMk cId="2328239178" sldId="354"/>
            <ac:spMk id="6" creationId="{C37A7C3D-D625-01AF-9689-0A0ACEF07C0F}"/>
          </ac:spMkLst>
        </pc:spChg>
        <pc:spChg chg="add mod">
          <ac:chgData name="Raphael Freitas" userId="a487a61babc2bbfd" providerId="LiveId" clId="{2CEC0D01-2C63-45C8-A645-2E82BA212548}" dt="2022-11-20T22:09:56.260" v="945" actId="1076"/>
          <ac:spMkLst>
            <pc:docMk/>
            <pc:sldMk cId="2328239178" sldId="354"/>
            <ac:spMk id="7" creationId="{175F2B05-4E1D-281E-80DF-AB4822BE1652}"/>
          </ac:spMkLst>
        </pc:spChg>
        <pc:spChg chg="add mod">
          <ac:chgData name="Raphael Freitas" userId="a487a61babc2bbfd" providerId="LiveId" clId="{2CEC0D01-2C63-45C8-A645-2E82BA212548}" dt="2022-11-20T22:09:38.062" v="916" actId="1076"/>
          <ac:spMkLst>
            <pc:docMk/>
            <pc:sldMk cId="2328239178" sldId="354"/>
            <ac:spMk id="8" creationId="{1D0FAF77-452F-E9F2-B1BE-C1783D4DFA80}"/>
          </ac:spMkLst>
        </pc:spChg>
        <pc:spChg chg="add mod">
          <ac:chgData name="Raphael Freitas" userId="a487a61babc2bbfd" providerId="LiveId" clId="{2CEC0D01-2C63-45C8-A645-2E82BA212548}" dt="2022-11-20T22:09:39.967" v="917" actId="1076"/>
          <ac:spMkLst>
            <pc:docMk/>
            <pc:sldMk cId="2328239178" sldId="354"/>
            <ac:spMk id="9" creationId="{3F1FD08E-EDB1-03F9-E645-21E127CCE822}"/>
          </ac:spMkLst>
        </pc:spChg>
        <pc:spChg chg="del">
          <ac:chgData name="Raphael Freitas" userId="a487a61babc2bbfd" providerId="LiveId" clId="{2CEC0D01-2C63-45C8-A645-2E82BA212548}" dt="2022-11-20T22:06:40.419" v="758" actId="478"/>
          <ac:spMkLst>
            <pc:docMk/>
            <pc:sldMk cId="2328239178" sldId="354"/>
            <ac:spMk id="62" creationId="{7FF60006-F463-33A5-2E58-34A98725972F}"/>
          </ac:spMkLst>
        </pc:spChg>
        <pc:spChg chg="del">
          <ac:chgData name="Raphael Freitas" userId="a487a61babc2bbfd" providerId="LiveId" clId="{2CEC0D01-2C63-45C8-A645-2E82BA212548}" dt="2022-11-20T22:06:40.419" v="758" actId="478"/>
          <ac:spMkLst>
            <pc:docMk/>
            <pc:sldMk cId="2328239178" sldId="354"/>
            <ac:spMk id="69" creationId="{8D12DDC6-DFD7-F76F-D724-29BD1F7603F5}"/>
          </ac:spMkLst>
        </pc:spChg>
        <pc:spChg chg="del">
          <ac:chgData name="Raphael Freitas" userId="a487a61babc2bbfd" providerId="LiveId" clId="{2CEC0D01-2C63-45C8-A645-2E82BA212548}" dt="2022-11-20T22:06:44.468" v="759" actId="478"/>
          <ac:spMkLst>
            <pc:docMk/>
            <pc:sldMk cId="2328239178" sldId="354"/>
            <ac:spMk id="70" creationId="{EE323354-BB23-3CE9-4894-992FFE69C908}"/>
          </ac:spMkLst>
        </pc:spChg>
        <pc:spChg chg="del">
          <ac:chgData name="Raphael Freitas" userId="a487a61babc2bbfd" providerId="LiveId" clId="{2CEC0D01-2C63-45C8-A645-2E82BA212548}" dt="2022-11-20T22:06:47.299" v="760" actId="478"/>
          <ac:spMkLst>
            <pc:docMk/>
            <pc:sldMk cId="2328239178" sldId="354"/>
            <ac:spMk id="71" creationId="{0095B871-E007-B225-BFE2-3DBD0BC449DA}"/>
          </ac:spMkLst>
        </pc:spChg>
        <pc:spChg chg="del">
          <ac:chgData name="Raphael Freitas" userId="a487a61babc2bbfd" providerId="LiveId" clId="{2CEC0D01-2C63-45C8-A645-2E82BA212548}" dt="2022-11-20T22:06:47.299" v="760" actId="478"/>
          <ac:spMkLst>
            <pc:docMk/>
            <pc:sldMk cId="2328239178" sldId="354"/>
            <ac:spMk id="72" creationId="{7D5A83B5-6D6E-B80D-53CB-40095A08FB7B}"/>
          </ac:spMkLst>
        </pc:spChg>
        <pc:spChg chg="del">
          <ac:chgData name="Raphael Freitas" userId="a487a61babc2bbfd" providerId="LiveId" clId="{2CEC0D01-2C63-45C8-A645-2E82BA212548}" dt="2022-11-20T22:06:47.299" v="760" actId="478"/>
          <ac:spMkLst>
            <pc:docMk/>
            <pc:sldMk cId="2328239178" sldId="354"/>
            <ac:spMk id="73" creationId="{23D8DBA1-66DA-C43F-4947-4D038E44C004}"/>
          </ac:spMkLst>
        </pc:spChg>
        <pc:spChg chg="del">
          <ac:chgData name="Raphael Freitas" userId="a487a61babc2bbfd" providerId="LiveId" clId="{2CEC0D01-2C63-45C8-A645-2E82BA212548}" dt="2022-11-20T22:06:40.419" v="758" actId="478"/>
          <ac:spMkLst>
            <pc:docMk/>
            <pc:sldMk cId="2328239178" sldId="354"/>
            <ac:spMk id="74" creationId="{029BB1BB-4259-6D82-A09A-A68AE040BA8C}"/>
          </ac:spMkLst>
        </pc:spChg>
        <pc:spChg chg="del">
          <ac:chgData name="Raphael Freitas" userId="a487a61babc2bbfd" providerId="LiveId" clId="{2CEC0D01-2C63-45C8-A645-2E82BA212548}" dt="2022-11-20T22:06:40.419" v="758" actId="478"/>
          <ac:spMkLst>
            <pc:docMk/>
            <pc:sldMk cId="2328239178" sldId="354"/>
            <ac:spMk id="75" creationId="{207FE243-7924-165F-02D1-1BE176372ACF}"/>
          </ac:spMkLst>
        </pc:spChg>
        <pc:spChg chg="mod">
          <ac:chgData name="Raphael Freitas" userId="a487a61babc2bbfd" providerId="LiveId" clId="{2CEC0D01-2C63-45C8-A645-2E82BA212548}" dt="2022-11-20T22:08:20.625" v="818" actId="1076"/>
          <ac:spMkLst>
            <pc:docMk/>
            <pc:sldMk cId="2328239178" sldId="354"/>
            <ac:spMk id="76" creationId="{BF74E8ED-AE88-E200-A5EA-ECAB6F8911AA}"/>
          </ac:spMkLst>
        </pc:spChg>
        <pc:spChg chg="mod">
          <ac:chgData name="Raphael Freitas" userId="a487a61babc2bbfd" providerId="LiveId" clId="{2CEC0D01-2C63-45C8-A645-2E82BA212548}" dt="2022-11-20T22:09:59.359" v="946" actId="1076"/>
          <ac:spMkLst>
            <pc:docMk/>
            <pc:sldMk cId="2328239178" sldId="354"/>
            <ac:spMk id="77" creationId="{A6113FAB-BAC9-7A39-8FAA-9A96B5E13BA5}"/>
          </ac:spMkLst>
        </pc:spChg>
        <pc:spChg chg="del">
          <ac:chgData name="Raphael Freitas" userId="a487a61babc2bbfd" providerId="LiveId" clId="{2CEC0D01-2C63-45C8-A645-2E82BA212548}" dt="2022-11-20T22:06:47.299" v="760" actId="478"/>
          <ac:spMkLst>
            <pc:docMk/>
            <pc:sldMk cId="2328239178" sldId="354"/>
            <ac:spMk id="78" creationId="{1AF60504-4053-36EB-9D61-A00101677E4F}"/>
          </ac:spMkLst>
        </pc:spChg>
        <pc:spChg chg="del">
          <ac:chgData name="Raphael Freitas" userId="a487a61babc2bbfd" providerId="LiveId" clId="{2CEC0D01-2C63-45C8-A645-2E82BA212548}" dt="2022-11-20T22:06:47.299" v="760" actId="478"/>
          <ac:spMkLst>
            <pc:docMk/>
            <pc:sldMk cId="2328239178" sldId="354"/>
            <ac:spMk id="79" creationId="{2D352E10-4BEB-8D67-BF60-9BF496242CD4}"/>
          </ac:spMkLst>
        </pc:spChg>
        <pc:spChg chg="del">
          <ac:chgData name="Raphael Freitas" userId="a487a61babc2bbfd" providerId="LiveId" clId="{2CEC0D01-2C63-45C8-A645-2E82BA212548}" dt="2022-11-20T22:07:07.067" v="764" actId="478"/>
          <ac:spMkLst>
            <pc:docMk/>
            <pc:sldMk cId="2328239178" sldId="354"/>
            <ac:spMk id="80" creationId="{3B3D5AD6-D270-3A44-57A3-D426803F80B0}"/>
          </ac:spMkLst>
        </pc:spChg>
        <pc:spChg chg="del">
          <ac:chgData name="Raphael Freitas" userId="a487a61babc2bbfd" providerId="LiveId" clId="{2CEC0D01-2C63-45C8-A645-2E82BA212548}" dt="2022-11-20T22:07:07.067" v="764" actId="478"/>
          <ac:spMkLst>
            <pc:docMk/>
            <pc:sldMk cId="2328239178" sldId="354"/>
            <ac:spMk id="81" creationId="{1EE01BE1-5E7E-F007-D335-94D67F1295B1}"/>
          </ac:spMkLst>
        </pc:spChg>
        <pc:spChg chg="del">
          <ac:chgData name="Raphael Freitas" userId="a487a61babc2bbfd" providerId="LiveId" clId="{2CEC0D01-2C63-45C8-A645-2E82BA212548}" dt="2022-11-20T22:07:07.067" v="764" actId="478"/>
          <ac:spMkLst>
            <pc:docMk/>
            <pc:sldMk cId="2328239178" sldId="354"/>
            <ac:spMk id="82" creationId="{0BF13B8F-92C4-4BB8-E3B1-01208F062FE2}"/>
          </ac:spMkLst>
        </pc:spChg>
        <pc:spChg chg="del">
          <ac:chgData name="Raphael Freitas" userId="a487a61babc2bbfd" providerId="LiveId" clId="{2CEC0D01-2C63-45C8-A645-2E82BA212548}" dt="2022-11-20T22:07:07.067" v="764" actId="478"/>
          <ac:spMkLst>
            <pc:docMk/>
            <pc:sldMk cId="2328239178" sldId="354"/>
            <ac:spMk id="83" creationId="{D1B1EC46-C5C6-8E1C-8260-C286298FFE76}"/>
          </ac:spMkLst>
        </pc:spChg>
        <pc:spChg chg="del">
          <ac:chgData name="Raphael Freitas" userId="a487a61babc2bbfd" providerId="LiveId" clId="{2CEC0D01-2C63-45C8-A645-2E82BA212548}" dt="2022-11-20T22:07:03.803" v="763" actId="478"/>
          <ac:spMkLst>
            <pc:docMk/>
            <pc:sldMk cId="2328239178" sldId="354"/>
            <ac:spMk id="84" creationId="{7F9B07D0-647A-9605-5C50-28BAA50140A1}"/>
          </ac:spMkLst>
        </pc:spChg>
        <pc:spChg chg="del">
          <ac:chgData name="Raphael Freitas" userId="a487a61babc2bbfd" providerId="LiveId" clId="{2CEC0D01-2C63-45C8-A645-2E82BA212548}" dt="2022-11-20T22:07:03.803" v="763" actId="478"/>
          <ac:spMkLst>
            <pc:docMk/>
            <pc:sldMk cId="2328239178" sldId="354"/>
            <ac:spMk id="85" creationId="{7FC32F5D-AAAE-2C80-0B0D-0558CF48985C}"/>
          </ac:spMkLst>
        </pc:spChg>
        <pc:spChg chg="del">
          <ac:chgData name="Raphael Freitas" userId="a487a61babc2bbfd" providerId="LiveId" clId="{2CEC0D01-2C63-45C8-A645-2E82BA212548}" dt="2022-11-20T22:07:03.803" v="763" actId="478"/>
          <ac:spMkLst>
            <pc:docMk/>
            <pc:sldMk cId="2328239178" sldId="354"/>
            <ac:spMk id="86" creationId="{85CC05F0-BEB5-AF6B-A5D6-E1D9D1789D03}"/>
          </ac:spMkLst>
        </pc:spChg>
        <pc:spChg chg="del">
          <ac:chgData name="Raphael Freitas" userId="a487a61babc2bbfd" providerId="LiveId" clId="{2CEC0D01-2C63-45C8-A645-2E82BA212548}" dt="2022-11-20T22:07:03.803" v="763" actId="478"/>
          <ac:spMkLst>
            <pc:docMk/>
            <pc:sldMk cId="2328239178" sldId="354"/>
            <ac:spMk id="87" creationId="{9DC7E643-414E-D22A-92DA-788D259BF5D4}"/>
          </ac:spMkLst>
        </pc:spChg>
        <pc:spChg chg="mod">
          <ac:chgData name="Raphael Freitas" userId="a487a61babc2bbfd" providerId="LiveId" clId="{2CEC0D01-2C63-45C8-A645-2E82BA212548}" dt="2022-11-20T22:06:34.376" v="757" actId="20577"/>
          <ac:spMkLst>
            <pc:docMk/>
            <pc:sldMk cId="2328239178" sldId="354"/>
            <ac:spMk id="90" creationId="{30143885-2509-E348-34AC-F52E6D3444A1}"/>
          </ac:spMkLst>
        </pc:spChg>
      </pc:sldChg>
      <pc:sldChg chg="addSp delSp modSp add mod ord">
        <pc:chgData name="Raphael Freitas" userId="a487a61babc2bbfd" providerId="LiveId" clId="{2CEC0D01-2C63-45C8-A645-2E82BA212548}" dt="2022-11-20T22:38:10.509" v="1031" actId="22"/>
        <pc:sldMkLst>
          <pc:docMk/>
          <pc:sldMk cId="916711595" sldId="355"/>
        </pc:sldMkLst>
        <pc:spChg chg="add del">
          <ac:chgData name="Raphael Freitas" userId="a487a61babc2bbfd" providerId="LiveId" clId="{2CEC0D01-2C63-45C8-A645-2E82BA212548}" dt="2022-11-20T22:38:10.509" v="1031" actId="22"/>
          <ac:spMkLst>
            <pc:docMk/>
            <pc:sldMk cId="916711595" sldId="355"/>
            <ac:spMk id="3" creationId="{46810F81-2575-2F29-F31D-78A2206A8968}"/>
          </ac:spMkLst>
        </pc:spChg>
        <pc:spChg chg="mod">
          <ac:chgData name="Raphael Freitas" userId="a487a61babc2bbfd" providerId="LiveId" clId="{2CEC0D01-2C63-45C8-A645-2E82BA212548}" dt="2022-11-20T22:28:31.828" v="1029" actId="20577"/>
          <ac:spMkLst>
            <pc:docMk/>
            <pc:sldMk cId="916711595" sldId="355"/>
            <ac:spMk id="6" creationId="{C2E43584-5436-50BB-C764-7B1F6A4FC581}"/>
          </ac:spMkLst>
        </pc:spChg>
        <pc:picChg chg="mod">
          <ac:chgData name="Raphael Freitas" userId="a487a61babc2bbfd" providerId="LiveId" clId="{2CEC0D01-2C63-45C8-A645-2E82BA212548}" dt="2022-11-20T22:27:24.816" v="964" actId="1076"/>
          <ac:picMkLst>
            <pc:docMk/>
            <pc:sldMk cId="916711595" sldId="355"/>
            <ac:picMk id="1026" creationId="{6813A3E7-979C-BEC1-9192-1976EB2FC5B0}"/>
          </ac:picMkLst>
        </pc:picChg>
      </pc:sldChg>
      <pc:sldChg chg="modSp add mod">
        <pc:chgData name="Raphael Freitas" userId="a487a61babc2bbfd" providerId="LiveId" clId="{2CEC0D01-2C63-45C8-A645-2E82BA212548}" dt="2022-11-20T22:38:19.947" v="1056" actId="20577"/>
        <pc:sldMkLst>
          <pc:docMk/>
          <pc:sldMk cId="1311894659" sldId="356"/>
        </pc:sldMkLst>
        <pc:spChg chg="mod">
          <ac:chgData name="Raphael Freitas" userId="a487a61babc2bbfd" providerId="LiveId" clId="{2CEC0D01-2C63-45C8-A645-2E82BA212548}" dt="2022-11-20T22:38:19.947" v="1056" actId="20577"/>
          <ac:spMkLst>
            <pc:docMk/>
            <pc:sldMk cId="1311894659" sldId="356"/>
            <ac:spMk id="6" creationId="{C2E43584-5436-50BB-C764-7B1F6A4FC581}"/>
          </ac:spMkLst>
        </pc:spChg>
      </pc:sldChg>
      <pc:sldChg chg="addSp delSp modSp add mod modNotesTx">
        <pc:chgData name="Raphael Freitas" userId="a487a61babc2bbfd" providerId="LiveId" clId="{2CEC0D01-2C63-45C8-A645-2E82BA212548}" dt="2022-11-20T23:08:24.206" v="1190" actId="1076"/>
        <pc:sldMkLst>
          <pc:docMk/>
          <pc:sldMk cId="1571789287" sldId="357"/>
        </pc:sldMkLst>
        <pc:spChg chg="mod">
          <ac:chgData name="Raphael Freitas" userId="a487a61babc2bbfd" providerId="LiveId" clId="{2CEC0D01-2C63-45C8-A645-2E82BA212548}" dt="2022-11-20T23:07:10.599" v="1163" actId="14100"/>
          <ac:spMkLst>
            <pc:docMk/>
            <pc:sldMk cId="1571789287" sldId="357"/>
            <ac:spMk id="2" creationId="{CC239962-C1AE-3E51-6E50-E6F2A99A72BB}"/>
          </ac:spMkLst>
        </pc:spChg>
        <pc:spChg chg="mod">
          <ac:chgData name="Raphael Freitas" userId="a487a61babc2bbfd" providerId="LiveId" clId="{2CEC0D01-2C63-45C8-A645-2E82BA212548}" dt="2022-11-20T23:08:24.206" v="1190" actId="1076"/>
          <ac:spMkLst>
            <pc:docMk/>
            <pc:sldMk cId="1571789287" sldId="357"/>
            <ac:spMk id="5" creationId="{1C583611-9B52-98C2-2FEF-5E1821F1110C}"/>
          </ac:spMkLst>
        </pc:spChg>
        <pc:spChg chg="add del mod">
          <ac:chgData name="Raphael Freitas" userId="a487a61babc2bbfd" providerId="LiveId" clId="{2CEC0D01-2C63-45C8-A645-2E82BA212548}" dt="2022-11-20T23:08:13.474" v="1186" actId="478"/>
          <ac:spMkLst>
            <pc:docMk/>
            <pc:sldMk cId="1571789287" sldId="357"/>
            <ac:spMk id="6" creationId="{1E696CC9-4296-D1B6-4E08-A792685F206C}"/>
          </ac:spMkLst>
        </pc:spChg>
        <pc:spChg chg="del">
          <ac:chgData name="Raphael Freitas" userId="a487a61babc2bbfd" providerId="LiveId" clId="{2CEC0D01-2C63-45C8-A645-2E82BA212548}" dt="2022-11-20T23:05:05.251" v="1146" actId="478"/>
          <ac:spMkLst>
            <pc:docMk/>
            <pc:sldMk cId="1571789287" sldId="357"/>
            <ac:spMk id="10" creationId="{FFD090D3-BAD1-66FF-FE62-EE7AA0C3A59C}"/>
          </ac:spMkLst>
        </pc:spChg>
        <pc:picChg chg="del">
          <ac:chgData name="Raphael Freitas" userId="a487a61babc2bbfd" providerId="LiveId" clId="{2CEC0D01-2C63-45C8-A645-2E82BA212548}" dt="2022-11-20T23:04:13.562" v="1136" actId="478"/>
          <ac:picMkLst>
            <pc:docMk/>
            <pc:sldMk cId="1571789287" sldId="357"/>
            <ac:picMk id="7" creationId="{6BBF5D04-8DF7-2048-920A-1C4E0E3BBF79}"/>
          </ac:picMkLst>
        </pc:picChg>
      </pc:sldChg>
      <pc:sldChg chg="modSp add mod">
        <pc:chgData name="Raphael Freitas" userId="a487a61babc2bbfd" providerId="LiveId" clId="{2CEC0D01-2C63-45C8-A645-2E82BA212548}" dt="2022-11-21T00:56:09.009" v="1209" actId="20577"/>
        <pc:sldMkLst>
          <pc:docMk/>
          <pc:sldMk cId="205047594" sldId="358"/>
        </pc:sldMkLst>
        <pc:spChg chg="mod">
          <ac:chgData name="Raphael Freitas" userId="a487a61babc2bbfd" providerId="LiveId" clId="{2CEC0D01-2C63-45C8-A645-2E82BA212548}" dt="2022-11-21T00:56:09.009" v="1209" actId="20577"/>
          <ac:spMkLst>
            <pc:docMk/>
            <pc:sldMk cId="205047594" sldId="358"/>
            <ac:spMk id="6" creationId="{C2E43584-5436-50BB-C764-7B1F6A4FC581}"/>
          </ac:spMkLst>
        </pc:spChg>
      </pc:sldChg>
      <pc:sldChg chg="modSp add mod">
        <pc:chgData name="Raphael Freitas" userId="a487a61babc2bbfd" providerId="LiveId" clId="{2CEC0D01-2C63-45C8-A645-2E82BA212548}" dt="2022-11-21T00:56:23.033" v="1226" actId="20577"/>
        <pc:sldMkLst>
          <pc:docMk/>
          <pc:sldMk cId="957153483" sldId="359"/>
        </pc:sldMkLst>
        <pc:spChg chg="mod">
          <ac:chgData name="Raphael Freitas" userId="a487a61babc2bbfd" providerId="LiveId" clId="{2CEC0D01-2C63-45C8-A645-2E82BA212548}" dt="2022-11-21T00:56:23.033" v="1226" actId="20577"/>
          <ac:spMkLst>
            <pc:docMk/>
            <pc:sldMk cId="957153483" sldId="359"/>
            <ac:spMk id="6" creationId="{C2E43584-5436-50BB-C764-7B1F6A4FC581}"/>
          </ac:spMkLst>
        </pc:spChg>
      </pc:sldChg>
      <pc:sldChg chg="modSp add mod modNotesTx">
        <pc:chgData name="Raphael Freitas" userId="a487a61babc2bbfd" providerId="LiveId" clId="{2CEC0D01-2C63-45C8-A645-2E82BA212548}" dt="2022-11-21T01:18:47.935" v="1387" actId="20577"/>
        <pc:sldMkLst>
          <pc:docMk/>
          <pc:sldMk cId="1025336832" sldId="360"/>
        </pc:sldMkLst>
        <pc:spChg chg="mod">
          <ac:chgData name="Raphael Freitas" userId="a487a61babc2bbfd" providerId="LiveId" clId="{2CEC0D01-2C63-45C8-A645-2E82BA212548}" dt="2022-11-21T01:18:47.935" v="1387" actId="20577"/>
          <ac:spMkLst>
            <pc:docMk/>
            <pc:sldMk cId="1025336832" sldId="360"/>
            <ac:spMk id="6" creationId="{C2E43584-5436-50BB-C764-7B1F6A4FC581}"/>
          </ac:spMkLst>
        </pc:spChg>
      </pc:sldChg>
      <pc:sldChg chg="modSp add mod ord modNotesTx">
        <pc:chgData name="Raphael Freitas" userId="a487a61babc2bbfd" providerId="LiveId" clId="{2CEC0D01-2C63-45C8-A645-2E82BA212548}" dt="2022-11-21T01:14:23.152" v="1371"/>
        <pc:sldMkLst>
          <pc:docMk/>
          <pc:sldMk cId="1307489970" sldId="361"/>
        </pc:sldMkLst>
        <pc:spChg chg="mod">
          <ac:chgData name="Raphael Freitas" userId="a487a61babc2bbfd" providerId="LiveId" clId="{2CEC0D01-2C63-45C8-A645-2E82BA212548}" dt="2022-11-21T00:59:44.920" v="1317" actId="20577"/>
          <ac:spMkLst>
            <pc:docMk/>
            <pc:sldMk cId="1307489970" sldId="361"/>
            <ac:spMk id="2" creationId="{CC239962-C1AE-3E51-6E50-E6F2A99A72BB}"/>
          </ac:spMkLst>
        </pc:spChg>
        <pc:spChg chg="mod">
          <ac:chgData name="Raphael Freitas" userId="a487a61babc2bbfd" providerId="LiveId" clId="{2CEC0D01-2C63-45C8-A645-2E82BA212548}" dt="2022-11-21T01:13:22.484" v="1363"/>
          <ac:spMkLst>
            <pc:docMk/>
            <pc:sldMk cId="1307489970" sldId="361"/>
            <ac:spMk id="5" creationId="{1C583611-9B52-98C2-2FEF-5E1821F1110C}"/>
          </ac:spMkLst>
        </pc:spChg>
      </pc:sldChg>
      <pc:sldChg chg="addSp modSp add mod modNotesTx">
        <pc:chgData name="Raphael Freitas" userId="a487a61babc2bbfd" providerId="LiveId" clId="{2CEC0D01-2C63-45C8-A645-2E82BA212548}" dt="2022-11-21T01:26:03.751" v="1490" actId="6549"/>
        <pc:sldMkLst>
          <pc:docMk/>
          <pc:sldMk cId="2332979058" sldId="362"/>
        </pc:sldMkLst>
        <pc:spChg chg="mod">
          <ac:chgData name="Raphael Freitas" userId="a487a61babc2bbfd" providerId="LiveId" clId="{2CEC0D01-2C63-45C8-A645-2E82BA212548}" dt="2022-11-21T01:26:03.751" v="1490" actId="6549"/>
          <ac:spMkLst>
            <pc:docMk/>
            <pc:sldMk cId="2332979058" sldId="362"/>
            <ac:spMk id="2" creationId="{CC239962-C1AE-3E51-6E50-E6F2A99A72BB}"/>
          </ac:spMkLst>
        </pc:spChg>
        <pc:spChg chg="add mod">
          <ac:chgData name="Raphael Freitas" userId="a487a61babc2bbfd" providerId="LiveId" clId="{2CEC0D01-2C63-45C8-A645-2E82BA212548}" dt="2022-11-21T01:26:00.101" v="1488" actId="1076"/>
          <ac:spMkLst>
            <pc:docMk/>
            <pc:sldMk cId="2332979058" sldId="362"/>
            <ac:spMk id="4" creationId="{A099DC22-61D4-A020-9856-40BCF7B4C462}"/>
          </ac:spMkLst>
        </pc:spChg>
        <pc:spChg chg="mod">
          <ac:chgData name="Raphael Freitas" userId="a487a61babc2bbfd" providerId="LiveId" clId="{2CEC0D01-2C63-45C8-A645-2E82BA212548}" dt="2022-11-21T01:26:00.101" v="1488" actId="1076"/>
          <ac:spMkLst>
            <pc:docMk/>
            <pc:sldMk cId="2332979058" sldId="362"/>
            <ac:spMk id="5" creationId="{1C583611-9B52-98C2-2FEF-5E1821F1110C}"/>
          </ac:spMkLst>
        </pc:spChg>
      </pc:sldChg>
      <pc:sldChg chg="add del ord">
        <pc:chgData name="Raphael Freitas" userId="a487a61babc2bbfd" providerId="LiveId" clId="{2CEC0D01-2C63-45C8-A645-2E82BA212548}" dt="2022-11-21T01:18:51.514" v="1388" actId="47"/>
        <pc:sldMkLst>
          <pc:docMk/>
          <pc:sldMk cId="2700952843" sldId="362"/>
        </pc:sldMkLst>
      </pc:sldChg>
      <pc:sldChg chg="addSp delSp modSp add mod modNotesTx">
        <pc:chgData name="Raphael Freitas" userId="a487a61babc2bbfd" providerId="LiveId" clId="{2CEC0D01-2C63-45C8-A645-2E82BA212548}" dt="2022-11-21T01:32:38.690" v="1539" actId="1076"/>
        <pc:sldMkLst>
          <pc:docMk/>
          <pc:sldMk cId="4181838407" sldId="363"/>
        </pc:sldMkLst>
        <pc:spChg chg="mod">
          <ac:chgData name="Raphael Freitas" userId="a487a61babc2bbfd" providerId="LiveId" clId="{2CEC0D01-2C63-45C8-A645-2E82BA212548}" dt="2022-11-21T01:28:10.055" v="1498" actId="20577"/>
          <ac:spMkLst>
            <pc:docMk/>
            <pc:sldMk cId="4181838407" sldId="363"/>
            <ac:spMk id="2" creationId="{CC239962-C1AE-3E51-6E50-E6F2A99A72BB}"/>
          </ac:spMkLst>
        </pc:spChg>
        <pc:spChg chg="del">
          <ac:chgData name="Raphael Freitas" userId="a487a61babc2bbfd" providerId="LiveId" clId="{2CEC0D01-2C63-45C8-A645-2E82BA212548}" dt="2022-11-21T01:28:56.206" v="1507" actId="478"/>
          <ac:spMkLst>
            <pc:docMk/>
            <pc:sldMk cId="4181838407" sldId="363"/>
            <ac:spMk id="4" creationId="{A099DC22-61D4-A020-9856-40BCF7B4C462}"/>
          </ac:spMkLst>
        </pc:spChg>
        <pc:spChg chg="mod">
          <ac:chgData name="Raphael Freitas" userId="a487a61babc2bbfd" providerId="LiveId" clId="{2CEC0D01-2C63-45C8-A645-2E82BA212548}" dt="2022-11-21T01:31:49.647" v="1533" actId="1076"/>
          <ac:spMkLst>
            <pc:docMk/>
            <pc:sldMk cId="4181838407" sldId="363"/>
            <ac:spMk id="5" creationId="{1C583611-9B52-98C2-2FEF-5E1821F1110C}"/>
          </ac:spMkLst>
        </pc:spChg>
        <pc:spChg chg="add mod">
          <ac:chgData name="Raphael Freitas" userId="a487a61babc2bbfd" providerId="LiveId" clId="{2CEC0D01-2C63-45C8-A645-2E82BA212548}" dt="2022-11-21T01:31:55.447" v="1535" actId="1076"/>
          <ac:spMkLst>
            <pc:docMk/>
            <pc:sldMk cId="4181838407" sldId="363"/>
            <ac:spMk id="7" creationId="{39DAFC7C-139D-7840-CB00-9CD8B2212C22}"/>
          </ac:spMkLst>
        </pc:spChg>
        <pc:picChg chg="add del mod">
          <ac:chgData name="Raphael Freitas" userId="a487a61babc2bbfd" providerId="LiveId" clId="{2CEC0D01-2C63-45C8-A645-2E82BA212548}" dt="2022-11-21T01:32:34.038" v="1536" actId="478"/>
          <ac:picMkLst>
            <pc:docMk/>
            <pc:sldMk cId="4181838407" sldId="363"/>
            <ac:picMk id="9" creationId="{106C5641-056B-5A4B-F5F8-E3772C084D08}"/>
          </ac:picMkLst>
        </pc:picChg>
        <pc:picChg chg="add mod">
          <ac:chgData name="Raphael Freitas" userId="a487a61babc2bbfd" providerId="LiveId" clId="{2CEC0D01-2C63-45C8-A645-2E82BA212548}" dt="2022-11-21T01:32:38.690" v="1539" actId="1076"/>
          <ac:picMkLst>
            <pc:docMk/>
            <pc:sldMk cId="4181838407" sldId="363"/>
            <ac:picMk id="11" creationId="{2546DC92-3BF1-B2F8-ECB5-10BD46A4C818}"/>
          </ac:picMkLst>
        </pc:picChg>
      </pc:sldChg>
      <pc:sldChg chg="addSp delSp modSp add mod modNotesTx">
        <pc:chgData name="Raphael Freitas" userId="a487a61babc2bbfd" providerId="LiveId" clId="{2CEC0D01-2C63-45C8-A645-2E82BA212548}" dt="2022-11-21T01:35:30.246" v="1575"/>
        <pc:sldMkLst>
          <pc:docMk/>
          <pc:sldMk cId="4174155501" sldId="364"/>
        </pc:sldMkLst>
        <pc:spChg chg="mod">
          <ac:chgData name="Raphael Freitas" userId="a487a61babc2bbfd" providerId="LiveId" clId="{2CEC0D01-2C63-45C8-A645-2E82BA212548}" dt="2022-11-21T01:28:20.207" v="1505" actId="20577"/>
          <ac:spMkLst>
            <pc:docMk/>
            <pc:sldMk cId="4174155501" sldId="364"/>
            <ac:spMk id="2" creationId="{CC239962-C1AE-3E51-6E50-E6F2A99A72BB}"/>
          </ac:spMkLst>
        </pc:spChg>
        <pc:spChg chg="del">
          <ac:chgData name="Raphael Freitas" userId="a487a61babc2bbfd" providerId="LiveId" clId="{2CEC0D01-2C63-45C8-A645-2E82BA212548}" dt="2022-11-21T01:34:18.782" v="1545" actId="478"/>
          <ac:spMkLst>
            <pc:docMk/>
            <pc:sldMk cId="4174155501" sldId="364"/>
            <ac:spMk id="4" creationId="{A099DC22-61D4-A020-9856-40BCF7B4C462}"/>
          </ac:spMkLst>
        </pc:spChg>
        <pc:spChg chg="mod">
          <ac:chgData name="Raphael Freitas" userId="a487a61babc2bbfd" providerId="LiveId" clId="{2CEC0D01-2C63-45C8-A645-2E82BA212548}" dt="2022-11-21T01:35:15.684" v="1558" actId="1076"/>
          <ac:spMkLst>
            <pc:docMk/>
            <pc:sldMk cId="4174155501" sldId="364"/>
            <ac:spMk id="5" creationId="{1C583611-9B52-98C2-2FEF-5E1821F1110C}"/>
          </ac:spMkLst>
        </pc:spChg>
        <pc:picChg chg="add mod">
          <ac:chgData name="Raphael Freitas" userId="a487a61babc2bbfd" providerId="LiveId" clId="{2CEC0D01-2C63-45C8-A645-2E82BA212548}" dt="2022-11-21T01:35:15.684" v="1558" actId="1076"/>
          <ac:picMkLst>
            <pc:docMk/>
            <pc:sldMk cId="4174155501" sldId="364"/>
            <ac:picMk id="7" creationId="{49E84526-BF25-1925-F8FE-877A21E50F7D}"/>
          </ac:picMkLst>
        </pc:picChg>
        <pc:picChg chg="add mod">
          <ac:chgData name="Raphael Freitas" userId="a487a61babc2bbfd" providerId="LiveId" clId="{2CEC0D01-2C63-45C8-A645-2E82BA212548}" dt="2022-11-21T01:35:15.684" v="1558" actId="1076"/>
          <ac:picMkLst>
            <pc:docMk/>
            <pc:sldMk cId="4174155501" sldId="364"/>
            <ac:picMk id="9" creationId="{8E321AF9-ACB9-2DD3-886C-85D50CE17150}"/>
          </ac:picMkLst>
        </pc:picChg>
      </pc:sldChg>
      <pc:sldChg chg="add del ord">
        <pc:chgData name="Raphael Freitas" userId="a487a61babc2bbfd" providerId="LiveId" clId="{2CEC0D01-2C63-45C8-A645-2E82BA212548}" dt="2022-11-22T03:48:52.422" v="1582" actId="47"/>
        <pc:sldMkLst>
          <pc:docMk/>
          <pc:sldMk cId="3264882419" sldId="365"/>
        </pc:sldMkLst>
      </pc:sldChg>
      <pc:sldChg chg="modSp add mod ord">
        <pc:chgData name="Raphael Freitas" userId="a487a61babc2bbfd" providerId="LiveId" clId="{2CEC0D01-2C63-45C8-A645-2E82BA212548}" dt="2022-11-22T03:49:08.912" v="1622" actId="20577"/>
        <pc:sldMkLst>
          <pc:docMk/>
          <pc:sldMk cId="413838150" sldId="366"/>
        </pc:sldMkLst>
        <pc:spChg chg="mod">
          <ac:chgData name="Raphael Freitas" userId="a487a61babc2bbfd" providerId="LiveId" clId="{2CEC0D01-2C63-45C8-A645-2E82BA212548}" dt="2022-11-22T03:49:08.912" v="1622" actId="20577"/>
          <ac:spMkLst>
            <pc:docMk/>
            <pc:sldMk cId="413838150" sldId="366"/>
            <ac:spMk id="6" creationId="{C2E43584-5436-50BB-C764-7B1F6A4FC581}"/>
          </ac:spMkLst>
        </pc:spChg>
      </pc:sldChg>
      <pc:sldChg chg="modSp add mod">
        <pc:chgData name="Raphael Freitas" userId="a487a61babc2bbfd" providerId="LiveId" clId="{2CEC0D01-2C63-45C8-A645-2E82BA212548}" dt="2022-11-22T03:50:03.670" v="1636" actId="20577"/>
        <pc:sldMkLst>
          <pc:docMk/>
          <pc:sldMk cId="14381956" sldId="367"/>
        </pc:sldMkLst>
        <pc:spChg chg="mod">
          <ac:chgData name="Raphael Freitas" userId="a487a61babc2bbfd" providerId="LiveId" clId="{2CEC0D01-2C63-45C8-A645-2E82BA212548}" dt="2022-11-22T03:50:03.670" v="1636" actId="20577"/>
          <ac:spMkLst>
            <pc:docMk/>
            <pc:sldMk cId="14381956" sldId="367"/>
            <ac:spMk id="6" creationId="{C2E43584-5436-50BB-C764-7B1F6A4FC581}"/>
          </ac:spMkLst>
        </pc:spChg>
      </pc:sldChg>
      <pc:sldChg chg="modSp add del mod">
        <pc:chgData name="Raphael Freitas" userId="a487a61babc2bbfd" providerId="LiveId" clId="{2CEC0D01-2C63-45C8-A645-2E82BA212548}" dt="2022-11-22T03:51:17.512" v="1650" actId="47"/>
        <pc:sldMkLst>
          <pc:docMk/>
          <pc:sldMk cId="1038374078" sldId="368"/>
        </pc:sldMkLst>
        <pc:spChg chg="mod">
          <ac:chgData name="Raphael Freitas" userId="a487a61babc2bbfd" providerId="LiveId" clId="{2CEC0D01-2C63-45C8-A645-2E82BA212548}" dt="2022-11-22T03:50:24.070" v="1649" actId="6549"/>
          <ac:spMkLst>
            <pc:docMk/>
            <pc:sldMk cId="1038374078" sldId="368"/>
            <ac:spMk id="6" creationId="{C2E43584-5436-50BB-C764-7B1F6A4FC581}"/>
          </ac:spMkLst>
        </pc:spChg>
      </pc:sldChg>
      <pc:sldChg chg="add">
        <pc:chgData name="Raphael Freitas" userId="a487a61babc2bbfd" providerId="LiveId" clId="{2CEC0D01-2C63-45C8-A645-2E82BA212548}" dt="2022-11-22T03:50:21.248" v="1648"/>
        <pc:sldMkLst>
          <pc:docMk/>
          <pc:sldMk cId="453455848" sldId="369"/>
        </pc:sldMkLst>
      </pc:sldChg>
      <pc:sldChg chg="modSp add mod">
        <pc:chgData name="Raphael Freitas" userId="a487a61babc2bbfd" providerId="LiveId" clId="{2CEC0D01-2C63-45C8-A645-2E82BA212548}" dt="2022-11-22T04:07:12.207" v="1688" actId="20577"/>
        <pc:sldMkLst>
          <pc:docMk/>
          <pc:sldMk cId="3314617179" sldId="370"/>
        </pc:sldMkLst>
        <pc:spChg chg="mod">
          <ac:chgData name="Raphael Freitas" userId="a487a61babc2bbfd" providerId="LiveId" clId="{2CEC0D01-2C63-45C8-A645-2E82BA212548}" dt="2022-11-22T04:07:12.207" v="1688" actId="20577"/>
          <ac:spMkLst>
            <pc:docMk/>
            <pc:sldMk cId="3314617179" sldId="370"/>
            <ac:spMk id="6" creationId="{C2E43584-5436-50BB-C764-7B1F6A4FC581}"/>
          </ac:spMkLst>
        </pc:spChg>
      </pc:sldChg>
      <pc:sldChg chg="addSp delSp modSp add mod ord modNotesTx">
        <pc:chgData name="Raphael Freitas" userId="a487a61babc2bbfd" providerId="LiveId" clId="{2CEC0D01-2C63-45C8-A645-2E82BA212548}" dt="2022-11-22T04:17:58.513" v="1781" actId="20577"/>
        <pc:sldMkLst>
          <pc:docMk/>
          <pc:sldMk cId="1279848874" sldId="371"/>
        </pc:sldMkLst>
        <pc:spChg chg="mod">
          <ac:chgData name="Raphael Freitas" userId="a487a61babc2bbfd" providerId="LiveId" clId="{2CEC0D01-2C63-45C8-A645-2E82BA212548}" dt="2022-11-22T04:17:58.513" v="1781" actId="20577"/>
          <ac:spMkLst>
            <pc:docMk/>
            <pc:sldMk cId="1279848874" sldId="371"/>
            <ac:spMk id="2" creationId="{CC239962-C1AE-3E51-6E50-E6F2A99A72BB}"/>
          </ac:spMkLst>
        </pc:spChg>
        <pc:spChg chg="mod">
          <ac:chgData name="Raphael Freitas" userId="a487a61babc2bbfd" providerId="LiveId" clId="{2CEC0D01-2C63-45C8-A645-2E82BA212548}" dt="2022-11-22T04:08:59.889" v="1718" actId="20577"/>
          <ac:spMkLst>
            <pc:docMk/>
            <pc:sldMk cId="1279848874" sldId="371"/>
            <ac:spMk id="5" creationId="{1C583611-9B52-98C2-2FEF-5E1821F1110C}"/>
          </ac:spMkLst>
        </pc:spChg>
        <pc:picChg chg="add del mod">
          <ac:chgData name="Raphael Freitas" userId="a487a61babc2bbfd" providerId="LiveId" clId="{2CEC0D01-2C63-45C8-A645-2E82BA212548}" dt="2022-11-22T04:12:38.710" v="1741" actId="478"/>
          <ac:picMkLst>
            <pc:docMk/>
            <pc:sldMk cId="1279848874" sldId="371"/>
            <ac:picMk id="6" creationId="{3FB47AD7-AF0E-4D9A-5D2C-223CAF64A969}"/>
          </ac:picMkLst>
        </pc:picChg>
        <pc:picChg chg="del">
          <ac:chgData name="Raphael Freitas" userId="a487a61babc2bbfd" providerId="LiveId" clId="{2CEC0D01-2C63-45C8-A645-2E82BA212548}" dt="2022-11-22T04:07:36.207" v="1711" actId="478"/>
          <ac:picMkLst>
            <pc:docMk/>
            <pc:sldMk cId="1279848874" sldId="371"/>
            <ac:picMk id="7" creationId="{49E84526-BF25-1925-F8FE-877A21E50F7D}"/>
          </ac:picMkLst>
        </pc:picChg>
        <pc:picChg chg="del">
          <ac:chgData name="Raphael Freitas" userId="a487a61babc2bbfd" providerId="LiveId" clId="{2CEC0D01-2C63-45C8-A645-2E82BA212548}" dt="2022-11-22T04:07:35.767" v="1710" actId="478"/>
          <ac:picMkLst>
            <pc:docMk/>
            <pc:sldMk cId="1279848874" sldId="371"/>
            <ac:picMk id="9" creationId="{8E321AF9-ACB9-2DD3-886C-85D50CE17150}"/>
          </ac:picMkLst>
        </pc:picChg>
      </pc:sldChg>
      <pc:sldChg chg="modSp add mod modNotesTx">
        <pc:chgData name="Raphael Freitas" userId="a487a61babc2bbfd" providerId="LiveId" clId="{2CEC0D01-2C63-45C8-A645-2E82BA212548}" dt="2022-11-22T04:19:25.864" v="1795"/>
        <pc:sldMkLst>
          <pc:docMk/>
          <pc:sldMk cId="2782053363" sldId="372"/>
        </pc:sldMkLst>
        <pc:spChg chg="mod">
          <ac:chgData name="Raphael Freitas" userId="a487a61babc2bbfd" providerId="LiveId" clId="{2CEC0D01-2C63-45C8-A645-2E82BA212548}" dt="2022-11-22T04:17:33.160" v="1767" actId="6549"/>
          <ac:spMkLst>
            <pc:docMk/>
            <pc:sldMk cId="2782053363" sldId="372"/>
            <ac:spMk id="5" creationId="{1C583611-9B52-98C2-2FEF-5E1821F1110C}"/>
          </ac:spMkLst>
        </pc:spChg>
      </pc:sldChg>
      <pc:sldChg chg="addSp modSp add mod modNotesTx">
        <pc:chgData name="Raphael Freitas" userId="a487a61babc2bbfd" providerId="LiveId" clId="{2CEC0D01-2C63-45C8-A645-2E82BA212548}" dt="2022-11-22T04:25:34.350" v="1861" actId="6549"/>
        <pc:sldMkLst>
          <pc:docMk/>
          <pc:sldMk cId="146923240" sldId="373"/>
        </pc:sldMkLst>
        <pc:spChg chg="mod">
          <ac:chgData name="Raphael Freitas" userId="a487a61babc2bbfd" providerId="LiveId" clId="{2CEC0D01-2C63-45C8-A645-2E82BA212548}" dt="2022-11-22T04:24:29.312" v="1851" actId="20577"/>
          <ac:spMkLst>
            <pc:docMk/>
            <pc:sldMk cId="146923240" sldId="373"/>
            <ac:spMk id="2" creationId="{CC239962-C1AE-3E51-6E50-E6F2A99A72BB}"/>
          </ac:spMkLst>
        </pc:spChg>
        <pc:spChg chg="mod">
          <ac:chgData name="Raphael Freitas" userId="a487a61babc2bbfd" providerId="LiveId" clId="{2CEC0D01-2C63-45C8-A645-2E82BA212548}" dt="2022-11-22T04:25:12.484" v="1854" actId="1076"/>
          <ac:spMkLst>
            <pc:docMk/>
            <pc:sldMk cId="146923240" sldId="373"/>
            <ac:spMk id="5" creationId="{1C583611-9B52-98C2-2FEF-5E1821F1110C}"/>
          </ac:spMkLst>
        </pc:spChg>
        <pc:picChg chg="add mod">
          <ac:chgData name="Raphael Freitas" userId="a487a61babc2bbfd" providerId="LiveId" clId="{2CEC0D01-2C63-45C8-A645-2E82BA212548}" dt="2022-11-22T04:25:18.688" v="1858" actId="1076"/>
          <ac:picMkLst>
            <pc:docMk/>
            <pc:sldMk cId="146923240" sldId="373"/>
            <ac:picMk id="6" creationId="{4311301C-D112-B4BB-1218-DDD55E597B5E}"/>
          </ac:picMkLst>
        </pc:picChg>
      </pc:sldChg>
      <pc:sldChg chg="addSp delSp modSp add mod modNotesTx">
        <pc:chgData name="Raphael Freitas" userId="a487a61babc2bbfd" providerId="LiveId" clId="{2CEC0D01-2C63-45C8-A645-2E82BA212548}" dt="2022-11-22T04:27:02.341" v="1881" actId="1076"/>
        <pc:sldMkLst>
          <pc:docMk/>
          <pc:sldMk cId="327901925" sldId="374"/>
        </pc:sldMkLst>
        <pc:spChg chg="mod">
          <ac:chgData name="Raphael Freitas" userId="a487a61babc2bbfd" providerId="LiveId" clId="{2CEC0D01-2C63-45C8-A645-2E82BA212548}" dt="2022-11-22T04:26:02.017" v="1863"/>
          <ac:spMkLst>
            <pc:docMk/>
            <pc:sldMk cId="327901925" sldId="374"/>
            <ac:spMk id="2" creationId="{CC239962-C1AE-3E51-6E50-E6F2A99A72BB}"/>
          </ac:spMkLst>
        </pc:spChg>
        <pc:spChg chg="mod">
          <ac:chgData name="Raphael Freitas" userId="a487a61babc2bbfd" providerId="LiveId" clId="{2CEC0D01-2C63-45C8-A645-2E82BA212548}" dt="2022-11-22T04:26:25.647" v="1877" actId="20577"/>
          <ac:spMkLst>
            <pc:docMk/>
            <pc:sldMk cId="327901925" sldId="374"/>
            <ac:spMk id="5" creationId="{1C583611-9B52-98C2-2FEF-5E1821F1110C}"/>
          </ac:spMkLst>
        </pc:spChg>
        <pc:picChg chg="del">
          <ac:chgData name="Raphael Freitas" userId="a487a61babc2bbfd" providerId="LiveId" clId="{2CEC0D01-2C63-45C8-A645-2E82BA212548}" dt="2022-11-22T04:26:41.110" v="1878" actId="478"/>
          <ac:picMkLst>
            <pc:docMk/>
            <pc:sldMk cId="327901925" sldId="374"/>
            <ac:picMk id="6" creationId="{4311301C-D112-B4BB-1218-DDD55E597B5E}"/>
          </ac:picMkLst>
        </pc:picChg>
        <pc:picChg chg="add mod">
          <ac:chgData name="Raphael Freitas" userId="a487a61babc2bbfd" providerId="LiveId" clId="{2CEC0D01-2C63-45C8-A645-2E82BA212548}" dt="2022-11-22T04:27:02.341" v="1881" actId="1076"/>
          <ac:picMkLst>
            <pc:docMk/>
            <pc:sldMk cId="327901925" sldId="374"/>
            <ac:picMk id="7" creationId="{1F19F5C3-5121-C522-1082-066BAD413E53}"/>
          </ac:picMkLst>
        </pc:picChg>
      </pc:sldChg>
      <pc:sldChg chg="addSp delSp modSp add del mod">
        <pc:chgData name="Raphael Freitas" userId="a487a61babc2bbfd" providerId="LiveId" clId="{2CEC0D01-2C63-45C8-A645-2E82BA212548}" dt="2022-11-22T04:25:08.571" v="1853" actId="47"/>
        <pc:sldMkLst>
          <pc:docMk/>
          <pc:sldMk cId="1657613163" sldId="374"/>
        </pc:sldMkLst>
        <pc:spChg chg="mod">
          <ac:chgData name="Raphael Freitas" userId="a487a61babc2bbfd" providerId="LiveId" clId="{2CEC0D01-2C63-45C8-A645-2E82BA212548}" dt="2022-11-22T04:21:42.687" v="1823" actId="20577"/>
          <ac:spMkLst>
            <pc:docMk/>
            <pc:sldMk cId="1657613163" sldId="374"/>
            <ac:spMk id="2" creationId="{CC239962-C1AE-3E51-6E50-E6F2A99A72BB}"/>
          </ac:spMkLst>
        </pc:spChg>
        <pc:spChg chg="del">
          <ac:chgData name="Raphael Freitas" userId="a487a61babc2bbfd" providerId="LiveId" clId="{2CEC0D01-2C63-45C8-A645-2E82BA212548}" dt="2022-11-22T04:21:52.295" v="1824" actId="478"/>
          <ac:spMkLst>
            <pc:docMk/>
            <pc:sldMk cId="1657613163" sldId="374"/>
            <ac:spMk id="5" creationId="{1C583611-9B52-98C2-2FEF-5E1821F1110C}"/>
          </ac:spMkLst>
        </pc:spChg>
        <pc:picChg chg="add del mod">
          <ac:chgData name="Raphael Freitas" userId="a487a61babc2bbfd" providerId="LiveId" clId="{2CEC0D01-2C63-45C8-A645-2E82BA212548}" dt="2022-11-22T04:24:35.661" v="1852" actId="478"/>
          <ac:picMkLst>
            <pc:docMk/>
            <pc:sldMk cId="1657613163" sldId="374"/>
            <ac:picMk id="6" creationId="{3D859590-5EE0-C7D8-215E-3049AEF60E20}"/>
          </ac:picMkLst>
        </pc:picChg>
      </pc:sldChg>
      <pc:sldChg chg="addSp delSp modSp add mod">
        <pc:chgData name="Raphael Freitas" userId="a487a61babc2bbfd" providerId="LiveId" clId="{2CEC0D01-2C63-45C8-A645-2E82BA212548}" dt="2022-11-22T04:28:27.296" v="1905" actId="1076"/>
        <pc:sldMkLst>
          <pc:docMk/>
          <pc:sldMk cId="3957094652" sldId="375"/>
        </pc:sldMkLst>
        <pc:spChg chg="mod">
          <ac:chgData name="Raphael Freitas" userId="a487a61babc2bbfd" providerId="LiveId" clId="{2CEC0D01-2C63-45C8-A645-2E82BA212548}" dt="2022-11-22T04:27:25.642" v="1883"/>
          <ac:spMkLst>
            <pc:docMk/>
            <pc:sldMk cId="3957094652" sldId="375"/>
            <ac:spMk id="2" creationId="{CC239962-C1AE-3E51-6E50-E6F2A99A72BB}"/>
          </ac:spMkLst>
        </pc:spChg>
        <pc:spChg chg="mod">
          <ac:chgData name="Raphael Freitas" userId="a487a61babc2bbfd" providerId="LiveId" clId="{2CEC0D01-2C63-45C8-A645-2E82BA212548}" dt="2022-11-22T04:27:46.822" v="1899" actId="6549"/>
          <ac:spMkLst>
            <pc:docMk/>
            <pc:sldMk cId="3957094652" sldId="375"/>
            <ac:spMk id="5" creationId="{1C583611-9B52-98C2-2FEF-5E1821F1110C}"/>
          </ac:spMkLst>
        </pc:spChg>
        <pc:picChg chg="add mod">
          <ac:chgData name="Raphael Freitas" userId="a487a61babc2bbfd" providerId="LiveId" clId="{2CEC0D01-2C63-45C8-A645-2E82BA212548}" dt="2022-11-22T04:28:27.296" v="1905" actId="1076"/>
          <ac:picMkLst>
            <pc:docMk/>
            <pc:sldMk cId="3957094652" sldId="375"/>
            <ac:picMk id="6" creationId="{15A2AB39-586E-2555-E949-E65244061F7C}"/>
          </ac:picMkLst>
        </pc:picChg>
        <pc:picChg chg="del mod">
          <ac:chgData name="Raphael Freitas" userId="a487a61babc2bbfd" providerId="LiveId" clId="{2CEC0D01-2C63-45C8-A645-2E82BA212548}" dt="2022-11-22T04:27:48.886" v="1901" actId="478"/>
          <ac:picMkLst>
            <pc:docMk/>
            <pc:sldMk cId="3957094652" sldId="375"/>
            <ac:picMk id="7" creationId="{1F19F5C3-5121-C522-1082-066BAD413E53}"/>
          </ac:picMkLst>
        </pc:picChg>
      </pc:sldChg>
      <pc:sldChg chg="addSp delSp modSp add mod">
        <pc:chgData name="Raphael Freitas" userId="a487a61babc2bbfd" providerId="LiveId" clId="{2CEC0D01-2C63-45C8-A645-2E82BA212548}" dt="2022-11-22T04:29:39.519" v="1928" actId="1076"/>
        <pc:sldMkLst>
          <pc:docMk/>
          <pc:sldMk cId="2818444876" sldId="376"/>
        </pc:sldMkLst>
        <pc:spChg chg="mod">
          <ac:chgData name="Raphael Freitas" userId="a487a61babc2bbfd" providerId="LiveId" clId="{2CEC0D01-2C63-45C8-A645-2E82BA212548}" dt="2022-11-22T04:28:43.664" v="1907"/>
          <ac:spMkLst>
            <pc:docMk/>
            <pc:sldMk cId="2818444876" sldId="376"/>
            <ac:spMk id="2" creationId="{CC239962-C1AE-3E51-6E50-E6F2A99A72BB}"/>
          </ac:spMkLst>
        </pc:spChg>
        <pc:spChg chg="mod">
          <ac:chgData name="Raphael Freitas" userId="a487a61babc2bbfd" providerId="LiveId" clId="{2CEC0D01-2C63-45C8-A645-2E82BA212548}" dt="2022-11-22T04:29:06.167" v="1924" actId="6549"/>
          <ac:spMkLst>
            <pc:docMk/>
            <pc:sldMk cId="2818444876" sldId="376"/>
            <ac:spMk id="5" creationId="{1C583611-9B52-98C2-2FEF-5E1821F1110C}"/>
          </ac:spMkLst>
        </pc:spChg>
        <pc:picChg chg="del">
          <ac:chgData name="Raphael Freitas" userId="a487a61babc2bbfd" providerId="LiveId" clId="{2CEC0D01-2C63-45C8-A645-2E82BA212548}" dt="2022-11-22T04:29:10.790" v="1925" actId="478"/>
          <ac:picMkLst>
            <pc:docMk/>
            <pc:sldMk cId="2818444876" sldId="376"/>
            <ac:picMk id="6" creationId="{15A2AB39-586E-2555-E949-E65244061F7C}"/>
          </ac:picMkLst>
        </pc:picChg>
        <pc:picChg chg="add mod">
          <ac:chgData name="Raphael Freitas" userId="a487a61babc2bbfd" providerId="LiveId" clId="{2CEC0D01-2C63-45C8-A645-2E82BA212548}" dt="2022-11-22T04:29:39.519" v="1928" actId="1076"/>
          <ac:picMkLst>
            <pc:docMk/>
            <pc:sldMk cId="2818444876" sldId="376"/>
            <ac:picMk id="7" creationId="{DDCCE89F-52C1-7664-9C00-FCDEDD08CB80}"/>
          </ac:picMkLst>
        </pc:picChg>
      </pc:sldChg>
      <pc:sldChg chg="addSp delSp modSp add mod">
        <pc:chgData name="Raphael Freitas" userId="a487a61babc2bbfd" providerId="LiveId" clId="{2CEC0D01-2C63-45C8-A645-2E82BA212548}" dt="2022-11-22T04:32:36.310" v="1969" actId="1076"/>
        <pc:sldMkLst>
          <pc:docMk/>
          <pc:sldMk cId="1954074631" sldId="377"/>
        </pc:sldMkLst>
        <pc:spChg chg="mod">
          <ac:chgData name="Raphael Freitas" userId="a487a61babc2bbfd" providerId="LiveId" clId="{2CEC0D01-2C63-45C8-A645-2E82BA212548}" dt="2022-11-22T04:29:59.627" v="1930"/>
          <ac:spMkLst>
            <pc:docMk/>
            <pc:sldMk cId="1954074631" sldId="377"/>
            <ac:spMk id="2" creationId="{CC239962-C1AE-3E51-6E50-E6F2A99A72BB}"/>
          </ac:spMkLst>
        </pc:spChg>
        <pc:spChg chg="mod">
          <ac:chgData name="Raphael Freitas" userId="a487a61babc2bbfd" providerId="LiveId" clId="{2CEC0D01-2C63-45C8-A645-2E82BA212548}" dt="2022-11-22T04:30:42.074" v="1957" actId="14100"/>
          <ac:spMkLst>
            <pc:docMk/>
            <pc:sldMk cId="1954074631" sldId="377"/>
            <ac:spMk id="5" creationId="{1C583611-9B52-98C2-2FEF-5E1821F1110C}"/>
          </ac:spMkLst>
        </pc:spChg>
        <pc:picChg chg="add del mod">
          <ac:chgData name="Raphael Freitas" userId="a487a61babc2bbfd" providerId="LiveId" clId="{2CEC0D01-2C63-45C8-A645-2E82BA212548}" dt="2022-11-22T04:32:28.469" v="1965" actId="478"/>
          <ac:picMkLst>
            <pc:docMk/>
            <pc:sldMk cId="1954074631" sldId="377"/>
            <ac:picMk id="6" creationId="{5CD09ED2-68D2-5950-322F-E58AAF557213}"/>
          </ac:picMkLst>
        </pc:picChg>
        <pc:picChg chg="del">
          <ac:chgData name="Raphael Freitas" userId="a487a61babc2bbfd" providerId="LiveId" clId="{2CEC0D01-2C63-45C8-A645-2E82BA212548}" dt="2022-11-22T04:30:43.294" v="1958" actId="478"/>
          <ac:picMkLst>
            <pc:docMk/>
            <pc:sldMk cId="1954074631" sldId="377"/>
            <ac:picMk id="7" creationId="{DDCCE89F-52C1-7664-9C00-FCDEDD08CB80}"/>
          </ac:picMkLst>
        </pc:picChg>
        <pc:picChg chg="add mod">
          <ac:chgData name="Raphael Freitas" userId="a487a61babc2bbfd" providerId="LiveId" clId="{2CEC0D01-2C63-45C8-A645-2E82BA212548}" dt="2022-11-22T04:32:36.310" v="1969" actId="1076"/>
          <ac:picMkLst>
            <pc:docMk/>
            <pc:sldMk cId="1954074631" sldId="377"/>
            <ac:picMk id="9" creationId="{5027541D-BB97-F655-8AE9-F3F29B21C80A}"/>
          </ac:picMkLst>
        </pc:picChg>
      </pc:sldChg>
      <pc:sldChg chg="modSp add mod ord">
        <pc:chgData name="Raphael Freitas" userId="a487a61babc2bbfd" providerId="LiveId" clId="{2CEC0D01-2C63-45C8-A645-2E82BA212548}" dt="2022-11-22T04:34:35.840" v="1992"/>
        <pc:sldMkLst>
          <pc:docMk/>
          <pc:sldMk cId="684195543" sldId="378"/>
        </pc:sldMkLst>
        <pc:spChg chg="mod">
          <ac:chgData name="Raphael Freitas" userId="a487a61babc2bbfd" providerId="LiveId" clId="{2CEC0D01-2C63-45C8-A645-2E82BA212548}" dt="2022-11-22T04:34:35.840" v="1992"/>
          <ac:spMkLst>
            <pc:docMk/>
            <pc:sldMk cId="684195543" sldId="378"/>
            <ac:spMk id="2" creationId="{CC239962-C1AE-3E51-6E50-E6F2A99A72BB}"/>
          </ac:spMkLst>
        </pc:spChg>
      </pc:sldChg>
      <pc:sldChg chg="addSp delSp modSp add mod">
        <pc:chgData name="Raphael Freitas" userId="a487a61babc2bbfd" providerId="LiveId" clId="{2CEC0D01-2C63-45C8-A645-2E82BA212548}" dt="2022-11-22T04:34:04.938" v="1989" actId="1076"/>
        <pc:sldMkLst>
          <pc:docMk/>
          <pc:sldMk cId="2580499052" sldId="379"/>
        </pc:sldMkLst>
        <pc:spChg chg="mod">
          <ac:chgData name="Raphael Freitas" userId="a487a61babc2bbfd" providerId="LiveId" clId="{2CEC0D01-2C63-45C8-A645-2E82BA212548}" dt="2022-11-22T04:33:16.674" v="1971"/>
          <ac:spMkLst>
            <pc:docMk/>
            <pc:sldMk cId="2580499052" sldId="379"/>
            <ac:spMk id="2" creationId="{CC239962-C1AE-3E51-6E50-E6F2A99A72BB}"/>
          </ac:spMkLst>
        </pc:spChg>
        <pc:spChg chg="mod">
          <ac:chgData name="Raphael Freitas" userId="a487a61babc2bbfd" providerId="LiveId" clId="{2CEC0D01-2C63-45C8-A645-2E82BA212548}" dt="2022-11-22T04:33:41.709" v="1985" actId="1076"/>
          <ac:spMkLst>
            <pc:docMk/>
            <pc:sldMk cId="2580499052" sldId="379"/>
            <ac:spMk id="5" creationId="{1C583611-9B52-98C2-2FEF-5E1821F1110C}"/>
          </ac:spMkLst>
        </pc:spChg>
        <pc:picChg chg="add mod">
          <ac:chgData name="Raphael Freitas" userId="a487a61babc2bbfd" providerId="LiveId" clId="{2CEC0D01-2C63-45C8-A645-2E82BA212548}" dt="2022-11-22T04:34:04.938" v="1989" actId="1076"/>
          <ac:picMkLst>
            <pc:docMk/>
            <pc:sldMk cId="2580499052" sldId="379"/>
            <ac:picMk id="6" creationId="{3654DE06-7696-3E5B-1498-7B66FCAA1B8A}"/>
          </ac:picMkLst>
        </pc:picChg>
        <pc:picChg chg="del">
          <ac:chgData name="Raphael Freitas" userId="a487a61babc2bbfd" providerId="LiveId" clId="{2CEC0D01-2C63-45C8-A645-2E82BA212548}" dt="2022-11-22T04:33:43.398" v="1986" actId="478"/>
          <ac:picMkLst>
            <pc:docMk/>
            <pc:sldMk cId="2580499052" sldId="379"/>
            <ac:picMk id="9" creationId="{5027541D-BB97-F655-8AE9-F3F29B21C80A}"/>
          </ac:picMkLst>
        </pc:picChg>
      </pc:sldChg>
      <pc:sldChg chg="addSp delSp modSp add mod modNotesTx">
        <pc:chgData name="Raphael Freitas" userId="a487a61babc2bbfd" providerId="LiveId" clId="{2CEC0D01-2C63-45C8-A645-2E82BA212548}" dt="2022-11-22T04:36:14.969" v="2029"/>
        <pc:sldMkLst>
          <pc:docMk/>
          <pc:sldMk cId="981981082" sldId="380"/>
        </pc:sldMkLst>
        <pc:spChg chg="mod">
          <ac:chgData name="Raphael Freitas" userId="a487a61babc2bbfd" providerId="LiveId" clId="{2CEC0D01-2C63-45C8-A645-2E82BA212548}" dt="2022-11-22T04:35:55.344" v="2021" actId="20577"/>
          <ac:spMkLst>
            <pc:docMk/>
            <pc:sldMk cId="981981082" sldId="380"/>
            <ac:spMk id="2" creationId="{CC239962-C1AE-3E51-6E50-E6F2A99A72BB}"/>
          </ac:spMkLst>
        </pc:spChg>
        <pc:spChg chg="del">
          <ac:chgData name="Raphael Freitas" userId="a487a61babc2bbfd" providerId="LiveId" clId="{2CEC0D01-2C63-45C8-A645-2E82BA212548}" dt="2022-11-22T04:35:58.903" v="2022" actId="478"/>
          <ac:spMkLst>
            <pc:docMk/>
            <pc:sldMk cId="981981082" sldId="380"/>
            <ac:spMk id="5" creationId="{1C583611-9B52-98C2-2FEF-5E1821F1110C}"/>
          </ac:spMkLst>
        </pc:spChg>
        <pc:picChg chg="del">
          <ac:chgData name="Raphael Freitas" userId="a487a61babc2bbfd" providerId="LiveId" clId="{2CEC0D01-2C63-45C8-A645-2E82BA212548}" dt="2022-11-22T04:35:59.734" v="2023" actId="478"/>
          <ac:picMkLst>
            <pc:docMk/>
            <pc:sldMk cId="981981082" sldId="380"/>
            <ac:picMk id="6" creationId="{3654DE06-7696-3E5B-1498-7B66FCAA1B8A}"/>
          </ac:picMkLst>
        </pc:picChg>
        <pc:picChg chg="add mod">
          <ac:chgData name="Raphael Freitas" userId="a487a61babc2bbfd" providerId="LiveId" clId="{2CEC0D01-2C63-45C8-A645-2E82BA212548}" dt="2022-11-22T04:36:06.615" v="2027" actId="1076"/>
          <ac:picMkLst>
            <pc:docMk/>
            <pc:sldMk cId="981981082" sldId="380"/>
            <ac:picMk id="7" creationId="{DA8F3B79-4DF7-9318-FA8F-46BB938DCC8B}"/>
          </ac:picMkLst>
        </pc:picChg>
      </pc:sldChg>
      <pc:sldChg chg="addSp delSp modSp add mod ord modNotesTx">
        <pc:chgData name="Raphael Freitas" userId="a487a61babc2bbfd" providerId="LiveId" clId="{2CEC0D01-2C63-45C8-A645-2E82BA212548}" dt="2022-11-22T04:42:04.226" v="2121" actId="20577"/>
        <pc:sldMkLst>
          <pc:docMk/>
          <pc:sldMk cId="2466046122" sldId="381"/>
        </pc:sldMkLst>
        <pc:spChg chg="mod">
          <ac:chgData name="Raphael Freitas" userId="a487a61babc2bbfd" providerId="LiveId" clId="{2CEC0D01-2C63-45C8-A645-2E82BA212548}" dt="2022-11-22T04:39:46.158" v="2087" actId="20577"/>
          <ac:spMkLst>
            <pc:docMk/>
            <pc:sldMk cId="2466046122" sldId="381"/>
            <ac:spMk id="2" creationId="{CC239962-C1AE-3E51-6E50-E6F2A99A72BB}"/>
          </ac:spMkLst>
        </pc:spChg>
        <pc:spChg chg="del">
          <ac:chgData name="Raphael Freitas" userId="a487a61babc2bbfd" providerId="LiveId" clId="{2CEC0D01-2C63-45C8-A645-2E82BA212548}" dt="2022-11-22T04:39:50.478" v="2088" actId="478"/>
          <ac:spMkLst>
            <pc:docMk/>
            <pc:sldMk cId="2466046122" sldId="381"/>
            <ac:spMk id="5" creationId="{1C583611-9B52-98C2-2FEF-5E1821F1110C}"/>
          </ac:spMkLst>
        </pc:spChg>
        <pc:spChg chg="add mod">
          <ac:chgData name="Raphael Freitas" userId="a487a61babc2bbfd" providerId="LiveId" clId="{2CEC0D01-2C63-45C8-A645-2E82BA212548}" dt="2022-11-22T04:42:04.226" v="2121" actId="20577"/>
          <ac:spMkLst>
            <pc:docMk/>
            <pc:sldMk cId="2466046122" sldId="381"/>
            <ac:spMk id="7" creationId="{800E93B0-4C22-10AE-31DF-69744BD3D2D0}"/>
          </ac:spMkLst>
        </pc:spChg>
        <pc:spChg chg="add del mod">
          <ac:chgData name="Raphael Freitas" userId="a487a61babc2bbfd" providerId="LiveId" clId="{2CEC0D01-2C63-45C8-A645-2E82BA212548}" dt="2022-11-22T04:41:59.494" v="2117" actId="478"/>
          <ac:spMkLst>
            <pc:docMk/>
            <pc:sldMk cId="2466046122" sldId="381"/>
            <ac:spMk id="8" creationId="{6E6822B8-7929-8B96-7AD8-810574236A61}"/>
          </ac:spMkLst>
        </pc:spChg>
        <pc:picChg chg="del">
          <ac:chgData name="Raphael Freitas" userId="a487a61babc2bbfd" providerId="LiveId" clId="{2CEC0D01-2C63-45C8-A645-2E82BA212548}" dt="2022-11-22T04:39:52.333" v="2089" actId="478"/>
          <ac:picMkLst>
            <pc:docMk/>
            <pc:sldMk cId="2466046122" sldId="381"/>
            <ac:picMk id="6" creationId="{3654DE06-7696-3E5B-1498-7B66FCAA1B8A}"/>
          </ac:picMkLst>
        </pc:picChg>
        <pc:picChg chg="add mod">
          <ac:chgData name="Raphael Freitas" userId="a487a61babc2bbfd" providerId="LiveId" clId="{2CEC0D01-2C63-45C8-A645-2E82BA212548}" dt="2022-11-22T04:41:08.398" v="2107" actId="1076"/>
          <ac:picMkLst>
            <pc:docMk/>
            <pc:sldMk cId="2466046122" sldId="381"/>
            <ac:picMk id="1026" creationId="{042EEF36-1496-510A-D568-F27DD1A8DB4B}"/>
          </ac:picMkLst>
        </pc:picChg>
      </pc:sldChg>
      <pc:sldChg chg="modSp add mod ord">
        <pc:chgData name="Raphael Freitas" userId="a487a61babc2bbfd" providerId="LiveId" clId="{2CEC0D01-2C63-45C8-A645-2E82BA212548}" dt="2022-11-22T04:39:19.702" v="2054" actId="20577"/>
        <pc:sldMkLst>
          <pc:docMk/>
          <pc:sldMk cId="3709735280" sldId="382"/>
        </pc:sldMkLst>
        <pc:spChg chg="mod">
          <ac:chgData name="Raphael Freitas" userId="a487a61babc2bbfd" providerId="LiveId" clId="{2CEC0D01-2C63-45C8-A645-2E82BA212548}" dt="2022-11-22T04:39:19.702" v="2054" actId="20577"/>
          <ac:spMkLst>
            <pc:docMk/>
            <pc:sldMk cId="3709735280" sldId="382"/>
            <ac:spMk id="6" creationId="{C2E43584-5436-50BB-C764-7B1F6A4FC581}"/>
          </ac:spMkLst>
        </pc:spChg>
      </pc:sldChg>
      <pc:sldChg chg="modSp add del mod ord">
        <pc:chgData name="Raphael Freitas" userId="a487a61babc2bbfd" providerId="LiveId" clId="{2CEC0D01-2C63-45C8-A645-2E82BA212548}" dt="2022-11-22T05:03:33.912" v="2159" actId="47"/>
        <pc:sldMkLst>
          <pc:docMk/>
          <pc:sldMk cId="1094737029" sldId="383"/>
        </pc:sldMkLst>
        <pc:spChg chg="mod">
          <ac:chgData name="Raphael Freitas" userId="a487a61babc2bbfd" providerId="LiveId" clId="{2CEC0D01-2C63-45C8-A645-2E82BA212548}" dt="2022-11-22T05:03:00.926" v="2139" actId="20577"/>
          <ac:spMkLst>
            <pc:docMk/>
            <pc:sldMk cId="1094737029" sldId="383"/>
            <ac:spMk id="6" creationId="{C2E43584-5436-50BB-C764-7B1F6A4FC581}"/>
          </ac:spMkLst>
        </pc:spChg>
      </pc:sldChg>
      <pc:sldChg chg="modSp add mod ord">
        <pc:chgData name="Raphael Freitas" userId="a487a61babc2bbfd" providerId="LiveId" clId="{2CEC0D01-2C63-45C8-A645-2E82BA212548}" dt="2022-11-22T05:03:29.471" v="2158" actId="20577"/>
        <pc:sldMkLst>
          <pc:docMk/>
          <pc:sldMk cId="2976096812" sldId="384"/>
        </pc:sldMkLst>
        <pc:spChg chg="mod">
          <ac:chgData name="Raphael Freitas" userId="a487a61babc2bbfd" providerId="LiveId" clId="{2CEC0D01-2C63-45C8-A645-2E82BA212548}" dt="2022-11-22T05:03:29.471" v="2158" actId="20577"/>
          <ac:spMkLst>
            <pc:docMk/>
            <pc:sldMk cId="2976096812" sldId="384"/>
            <ac:spMk id="6" creationId="{C2E43584-5436-50BB-C764-7B1F6A4FC581}"/>
          </ac:spMkLst>
        </pc:spChg>
      </pc:sldChg>
    </pc:docChg>
  </pc:docChgLst>
  <pc:docChgLst>
    <pc:chgData name="Raphael Freitas" userId="a487a61babc2bbfd" providerId="LiveId" clId="{A549BABB-4D7A-491C-B4F1-898D4446DFD4}"/>
    <pc:docChg chg="undo custSel addSld delSld modSld sldOrd delMainMaster">
      <pc:chgData name="Raphael Freitas" userId="a487a61babc2bbfd" providerId="LiveId" clId="{A549BABB-4D7A-491C-B4F1-898D4446DFD4}" dt="2022-11-20T16:58:05.130" v="6686" actId="1076"/>
      <pc:docMkLst>
        <pc:docMk/>
      </pc:docMkLst>
      <pc:sldChg chg="del">
        <pc:chgData name="Raphael Freitas" userId="a487a61babc2bbfd" providerId="LiveId" clId="{A549BABB-4D7A-491C-B4F1-898D4446DFD4}" dt="2022-11-11T19:32:52.890" v="4734" actId="47"/>
        <pc:sldMkLst>
          <pc:docMk/>
          <pc:sldMk cId="0" sldId="258"/>
        </pc:sldMkLst>
      </pc:sldChg>
      <pc:sldChg chg="del">
        <pc:chgData name="Raphael Freitas" userId="a487a61babc2bbfd" providerId="LiveId" clId="{A549BABB-4D7A-491C-B4F1-898D4446DFD4}" dt="2022-11-11T19:32:52.890" v="4734" actId="47"/>
        <pc:sldMkLst>
          <pc:docMk/>
          <pc:sldMk cId="0" sldId="259"/>
        </pc:sldMkLst>
      </pc:sldChg>
      <pc:sldChg chg="del">
        <pc:chgData name="Raphael Freitas" userId="a487a61babc2bbfd" providerId="LiveId" clId="{A549BABB-4D7A-491C-B4F1-898D4446DFD4}" dt="2022-11-11T19:32:52.890" v="4734" actId="47"/>
        <pc:sldMkLst>
          <pc:docMk/>
          <pc:sldMk cId="0" sldId="260"/>
        </pc:sldMkLst>
      </pc:sldChg>
      <pc:sldChg chg="del">
        <pc:chgData name="Raphael Freitas" userId="a487a61babc2bbfd" providerId="LiveId" clId="{A549BABB-4D7A-491C-B4F1-898D4446DFD4}" dt="2022-11-11T19:32:52.890" v="4734" actId="47"/>
        <pc:sldMkLst>
          <pc:docMk/>
          <pc:sldMk cId="0" sldId="261"/>
        </pc:sldMkLst>
      </pc:sldChg>
      <pc:sldChg chg="del">
        <pc:chgData name="Raphael Freitas" userId="a487a61babc2bbfd" providerId="LiveId" clId="{A549BABB-4D7A-491C-B4F1-898D4446DFD4}" dt="2022-11-11T19:32:52.890" v="4734" actId="47"/>
        <pc:sldMkLst>
          <pc:docMk/>
          <pc:sldMk cId="0" sldId="262"/>
        </pc:sldMkLst>
      </pc:sldChg>
      <pc:sldChg chg="del">
        <pc:chgData name="Raphael Freitas" userId="a487a61babc2bbfd" providerId="LiveId" clId="{A549BABB-4D7A-491C-B4F1-898D4446DFD4}" dt="2022-11-11T19:32:52.890" v="4734" actId="47"/>
        <pc:sldMkLst>
          <pc:docMk/>
          <pc:sldMk cId="0" sldId="263"/>
        </pc:sldMkLst>
      </pc:sldChg>
      <pc:sldChg chg="del">
        <pc:chgData name="Raphael Freitas" userId="a487a61babc2bbfd" providerId="LiveId" clId="{A549BABB-4D7A-491C-B4F1-898D4446DFD4}" dt="2022-11-11T19:32:52.890" v="4734" actId="47"/>
        <pc:sldMkLst>
          <pc:docMk/>
          <pc:sldMk cId="0" sldId="264"/>
        </pc:sldMkLst>
      </pc:sldChg>
      <pc:sldChg chg="del">
        <pc:chgData name="Raphael Freitas" userId="a487a61babc2bbfd" providerId="LiveId" clId="{A549BABB-4D7A-491C-B4F1-898D4446DFD4}" dt="2022-11-11T19:32:52.890" v="4734" actId="47"/>
        <pc:sldMkLst>
          <pc:docMk/>
          <pc:sldMk cId="0" sldId="265"/>
        </pc:sldMkLst>
      </pc:sldChg>
      <pc:sldChg chg="del">
        <pc:chgData name="Raphael Freitas" userId="a487a61babc2bbfd" providerId="LiveId" clId="{A549BABB-4D7A-491C-B4F1-898D4446DFD4}" dt="2022-11-11T19:32:52.890" v="4734" actId="47"/>
        <pc:sldMkLst>
          <pc:docMk/>
          <pc:sldMk cId="0" sldId="266"/>
        </pc:sldMkLst>
      </pc:sldChg>
      <pc:sldChg chg="del">
        <pc:chgData name="Raphael Freitas" userId="a487a61babc2bbfd" providerId="LiveId" clId="{A549BABB-4D7A-491C-B4F1-898D4446DFD4}" dt="2022-11-11T19:32:52.890" v="4734" actId="47"/>
        <pc:sldMkLst>
          <pc:docMk/>
          <pc:sldMk cId="0" sldId="267"/>
        </pc:sldMkLst>
      </pc:sldChg>
      <pc:sldChg chg="del">
        <pc:chgData name="Raphael Freitas" userId="a487a61babc2bbfd" providerId="LiveId" clId="{A549BABB-4D7A-491C-B4F1-898D4446DFD4}" dt="2022-11-11T19:32:52.890" v="4734" actId="47"/>
        <pc:sldMkLst>
          <pc:docMk/>
          <pc:sldMk cId="0" sldId="268"/>
        </pc:sldMkLst>
      </pc:sldChg>
      <pc:sldChg chg="del">
        <pc:chgData name="Raphael Freitas" userId="a487a61babc2bbfd" providerId="LiveId" clId="{A549BABB-4D7A-491C-B4F1-898D4446DFD4}" dt="2022-11-11T19:32:52.890" v="4734" actId="47"/>
        <pc:sldMkLst>
          <pc:docMk/>
          <pc:sldMk cId="2730891377" sldId="269"/>
        </pc:sldMkLst>
      </pc:sldChg>
      <pc:sldChg chg="del">
        <pc:chgData name="Raphael Freitas" userId="a487a61babc2bbfd" providerId="LiveId" clId="{A549BABB-4D7A-491C-B4F1-898D4446DFD4}" dt="2022-11-11T19:32:52.890" v="4734" actId="47"/>
        <pc:sldMkLst>
          <pc:docMk/>
          <pc:sldMk cId="0" sldId="270"/>
        </pc:sldMkLst>
      </pc:sldChg>
      <pc:sldChg chg="del">
        <pc:chgData name="Raphael Freitas" userId="a487a61babc2bbfd" providerId="LiveId" clId="{A549BABB-4D7A-491C-B4F1-898D4446DFD4}" dt="2022-11-11T19:32:52.890" v="4734" actId="47"/>
        <pc:sldMkLst>
          <pc:docMk/>
          <pc:sldMk cId="0" sldId="271"/>
        </pc:sldMkLst>
      </pc:sldChg>
      <pc:sldChg chg="del">
        <pc:chgData name="Raphael Freitas" userId="a487a61babc2bbfd" providerId="LiveId" clId="{A549BABB-4D7A-491C-B4F1-898D4446DFD4}" dt="2022-11-11T19:32:52.890" v="4734" actId="47"/>
        <pc:sldMkLst>
          <pc:docMk/>
          <pc:sldMk cId="0" sldId="272"/>
        </pc:sldMkLst>
      </pc:sldChg>
      <pc:sldChg chg="del">
        <pc:chgData name="Raphael Freitas" userId="a487a61babc2bbfd" providerId="LiveId" clId="{A549BABB-4D7A-491C-B4F1-898D4446DFD4}" dt="2022-11-11T19:32:52.890" v="4734" actId="47"/>
        <pc:sldMkLst>
          <pc:docMk/>
          <pc:sldMk cId="0" sldId="273"/>
        </pc:sldMkLst>
      </pc:sldChg>
      <pc:sldChg chg="del">
        <pc:chgData name="Raphael Freitas" userId="a487a61babc2bbfd" providerId="LiveId" clId="{A549BABB-4D7A-491C-B4F1-898D4446DFD4}" dt="2022-11-11T19:32:52.890" v="4734" actId="47"/>
        <pc:sldMkLst>
          <pc:docMk/>
          <pc:sldMk cId="0" sldId="274"/>
        </pc:sldMkLst>
      </pc:sldChg>
      <pc:sldChg chg="del">
        <pc:chgData name="Raphael Freitas" userId="a487a61babc2bbfd" providerId="LiveId" clId="{A549BABB-4D7A-491C-B4F1-898D4446DFD4}" dt="2022-11-11T19:32:52.890" v="4734" actId="47"/>
        <pc:sldMkLst>
          <pc:docMk/>
          <pc:sldMk cId="0" sldId="275"/>
        </pc:sldMkLst>
      </pc:sldChg>
      <pc:sldChg chg="del">
        <pc:chgData name="Raphael Freitas" userId="a487a61babc2bbfd" providerId="LiveId" clId="{A549BABB-4D7A-491C-B4F1-898D4446DFD4}" dt="2022-11-11T19:32:52.890" v="4734" actId="47"/>
        <pc:sldMkLst>
          <pc:docMk/>
          <pc:sldMk cId="0" sldId="276"/>
        </pc:sldMkLst>
      </pc:sldChg>
      <pc:sldChg chg="del">
        <pc:chgData name="Raphael Freitas" userId="a487a61babc2bbfd" providerId="LiveId" clId="{A549BABB-4D7A-491C-B4F1-898D4446DFD4}" dt="2022-11-11T19:32:52.890" v="4734" actId="47"/>
        <pc:sldMkLst>
          <pc:docMk/>
          <pc:sldMk cId="0" sldId="277"/>
        </pc:sldMkLst>
      </pc:sldChg>
      <pc:sldChg chg="delSp modSp mod">
        <pc:chgData name="Raphael Freitas" userId="a487a61babc2bbfd" providerId="LiveId" clId="{A549BABB-4D7A-491C-B4F1-898D4446DFD4}" dt="2022-11-11T19:36:52.792" v="4802" actId="1076"/>
        <pc:sldMkLst>
          <pc:docMk/>
          <pc:sldMk cId="0" sldId="278"/>
        </pc:sldMkLst>
        <pc:spChg chg="mod">
          <ac:chgData name="Raphael Freitas" userId="a487a61babc2bbfd" providerId="LiveId" clId="{A549BABB-4D7A-491C-B4F1-898D4446DFD4}" dt="2022-11-11T19:34:29.025" v="4796" actId="20577"/>
          <ac:spMkLst>
            <pc:docMk/>
            <pc:sldMk cId="0" sldId="278"/>
            <ac:spMk id="409" creationId="{00000000-0000-0000-0000-000000000000}"/>
          </ac:spMkLst>
        </pc:spChg>
        <pc:spChg chg="mod">
          <ac:chgData name="Raphael Freitas" userId="a487a61babc2bbfd" providerId="LiveId" clId="{A549BABB-4D7A-491C-B4F1-898D4446DFD4}" dt="2022-11-11T19:36:52.792" v="4802" actId="1076"/>
          <ac:spMkLst>
            <pc:docMk/>
            <pc:sldMk cId="0" sldId="278"/>
            <ac:spMk id="410" creationId="{00000000-0000-0000-0000-000000000000}"/>
          </ac:spMkLst>
        </pc:spChg>
        <pc:spChg chg="del">
          <ac:chgData name="Raphael Freitas" userId="a487a61babc2bbfd" providerId="LiveId" clId="{A549BABB-4D7A-491C-B4F1-898D4446DFD4}" dt="2022-11-11T19:36:21.263" v="4799" actId="478"/>
          <ac:spMkLst>
            <pc:docMk/>
            <pc:sldMk cId="0" sldId="278"/>
            <ac:spMk id="411" creationId="{00000000-0000-0000-0000-000000000000}"/>
          </ac:spMkLst>
        </pc:spChg>
        <pc:spChg chg="del">
          <ac:chgData name="Raphael Freitas" userId="a487a61babc2bbfd" providerId="LiveId" clId="{A549BABB-4D7A-491C-B4F1-898D4446DFD4}" dt="2022-11-11T19:36:19.392" v="4798" actId="478"/>
          <ac:spMkLst>
            <pc:docMk/>
            <pc:sldMk cId="0" sldId="278"/>
            <ac:spMk id="415" creationId="{00000000-0000-0000-0000-000000000000}"/>
          </ac:spMkLst>
        </pc:spChg>
        <pc:picChg chg="mod">
          <ac:chgData name="Raphael Freitas" userId="a487a61babc2bbfd" providerId="LiveId" clId="{A549BABB-4D7A-491C-B4F1-898D4446DFD4}" dt="2022-11-11T19:36:52.792" v="4802" actId="1076"/>
          <ac:picMkLst>
            <pc:docMk/>
            <pc:sldMk cId="0" sldId="278"/>
            <ac:picMk id="412" creationId="{00000000-0000-0000-0000-000000000000}"/>
          </ac:picMkLst>
        </pc:picChg>
        <pc:picChg chg="del">
          <ac:chgData name="Raphael Freitas" userId="a487a61babc2bbfd" providerId="LiveId" clId="{A549BABB-4D7A-491C-B4F1-898D4446DFD4}" dt="2022-11-11T19:36:21.786" v="4800" actId="478"/>
          <ac:picMkLst>
            <pc:docMk/>
            <pc:sldMk cId="0" sldId="278"/>
            <ac:picMk id="413" creationId="{00000000-0000-0000-0000-000000000000}"/>
          </ac:picMkLst>
        </pc:picChg>
        <pc:picChg chg="del">
          <ac:chgData name="Raphael Freitas" userId="a487a61babc2bbfd" providerId="LiveId" clId="{A549BABB-4D7A-491C-B4F1-898D4446DFD4}" dt="2022-11-11T19:36:19.392" v="4798" actId="478"/>
          <ac:picMkLst>
            <pc:docMk/>
            <pc:sldMk cId="0" sldId="278"/>
            <ac:picMk id="414" creationId="{00000000-0000-0000-0000-000000000000}"/>
          </ac:picMkLst>
        </pc:picChg>
      </pc:sldChg>
      <pc:sldChg chg="del">
        <pc:chgData name="Raphael Freitas" userId="a487a61babc2bbfd" providerId="LiveId" clId="{A549BABB-4D7A-491C-B4F1-898D4446DFD4}" dt="2022-11-11T19:33:06.490" v="4735" actId="47"/>
        <pc:sldMkLst>
          <pc:docMk/>
          <pc:sldMk cId="2393019492" sldId="280"/>
        </pc:sldMkLst>
      </pc:sldChg>
      <pc:sldChg chg="del">
        <pc:chgData name="Raphael Freitas" userId="a487a61babc2bbfd" providerId="LiveId" clId="{A549BABB-4D7A-491C-B4F1-898D4446DFD4}" dt="2022-11-11T19:37:01.697" v="4803" actId="47"/>
        <pc:sldMkLst>
          <pc:docMk/>
          <pc:sldMk cId="106519166" sldId="281"/>
        </pc:sldMkLst>
      </pc:sldChg>
      <pc:sldChg chg="modSp mod">
        <pc:chgData name="Raphael Freitas" userId="a487a61babc2bbfd" providerId="LiveId" clId="{A549BABB-4D7A-491C-B4F1-898D4446DFD4}" dt="2022-11-11T19:09:03.169" v="4270" actId="20577"/>
        <pc:sldMkLst>
          <pc:docMk/>
          <pc:sldMk cId="409006324" sldId="282"/>
        </pc:sldMkLst>
        <pc:spChg chg="mod">
          <ac:chgData name="Raphael Freitas" userId="a487a61babc2bbfd" providerId="LiveId" clId="{A549BABB-4D7A-491C-B4F1-898D4446DFD4}" dt="2022-11-11T19:09:03.169" v="4270" actId="20577"/>
          <ac:spMkLst>
            <pc:docMk/>
            <pc:sldMk cId="409006324" sldId="282"/>
            <ac:spMk id="94" creationId="{00000000-0000-0000-0000-000000000000}"/>
          </ac:spMkLst>
        </pc:spChg>
      </pc:sldChg>
      <pc:sldChg chg="del">
        <pc:chgData name="Raphael Freitas" userId="a487a61babc2bbfd" providerId="LiveId" clId="{A549BABB-4D7A-491C-B4F1-898D4446DFD4}" dt="2022-11-11T00:52:43.789" v="4084" actId="47"/>
        <pc:sldMkLst>
          <pc:docMk/>
          <pc:sldMk cId="631623650" sldId="283"/>
        </pc:sldMkLst>
      </pc:sldChg>
      <pc:sldChg chg="addSp modSp mod ord modNotesTx">
        <pc:chgData name="Raphael Freitas" userId="a487a61babc2bbfd" providerId="LiveId" clId="{A549BABB-4D7A-491C-B4F1-898D4446DFD4}" dt="2022-11-09T20:24:13.541" v="919" actId="1076"/>
        <pc:sldMkLst>
          <pc:docMk/>
          <pc:sldMk cId="2558683102" sldId="284"/>
        </pc:sldMkLst>
        <pc:spChg chg="add mod">
          <ac:chgData name="Raphael Freitas" userId="a487a61babc2bbfd" providerId="LiveId" clId="{A549BABB-4D7A-491C-B4F1-898D4446DFD4}" dt="2022-11-09T20:24:03.783" v="917" actId="1076"/>
          <ac:spMkLst>
            <pc:docMk/>
            <pc:sldMk cId="2558683102" sldId="284"/>
            <ac:spMk id="4" creationId="{2ED16568-B8F7-B49B-3ECA-ED9DB92D63A8}"/>
          </ac:spMkLst>
        </pc:spChg>
        <pc:spChg chg="mod">
          <ac:chgData name="Raphael Freitas" userId="a487a61babc2bbfd" providerId="LiveId" clId="{A549BABB-4D7A-491C-B4F1-898D4446DFD4}" dt="2022-11-09T20:24:13.541" v="919" actId="1076"/>
          <ac:spMkLst>
            <pc:docMk/>
            <pc:sldMk cId="2558683102" sldId="284"/>
            <ac:spMk id="6" creationId="{2DE848C8-EE76-C080-3596-7855C2F7FED1}"/>
          </ac:spMkLst>
        </pc:spChg>
      </pc:sldChg>
      <pc:sldChg chg="del">
        <pc:chgData name="Raphael Freitas" userId="a487a61babc2bbfd" providerId="LiveId" clId="{A549BABB-4D7A-491C-B4F1-898D4446DFD4}" dt="2022-11-11T00:52:39.555" v="4083" actId="47"/>
        <pc:sldMkLst>
          <pc:docMk/>
          <pc:sldMk cId="1656847812" sldId="285"/>
        </pc:sldMkLst>
      </pc:sldChg>
      <pc:sldChg chg="addSp modSp mod ord modNotesTx">
        <pc:chgData name="Raphael Freitas" userId="a487a61babc2bbfd" providerId="LiveId" clId="{A549BABB-4D7A-491C-B4F1-898D4446DFD4}" dt="2022-11-11T00:48:35.314" v="4077"/>
        <pc:sldMkLst>
          <pc:docMk/>
          <pc:sldMk cId="2090570164" sldId="286"/>
        </pc:sldMkLst>
        <pc:spChg chg="mod">
          <ac:chgData name="Raphael Freitas" userId="a487a61babc2bbfd" providerId="LiveId" clId="{A549BABB-4D7A-491C-B4F1-898D4446DFD4}" dt="2022-11-09T23:23:36.026" v="3687" actId="20577"/>
          <ac:spMkLst>
            <pc:docMk/>
            <pc:sldMk cId="2090570164" sldId="286"/>
            <ac:spMk id="2" creationId="{CC239962-C1AE-3E51-6E50-E6F2A99A72BB}"/>
          </ac:spMkLst>
        </pc:spChg>
        <pc:spChg chg="mod">
          <ac:chgData name="Raphael Freitas" userId="a487a61babc2bbfd" providerId="LiveId" clId="{A549BABB-4D7A-491C-B4F1-898D4446DFD4}" dt="2022-11-09T23:23:50.050" v="3688" actId="1076"/>
          <ac:spMkLst>
            <pc:docMk/>
            <pc:sldMk cId="2090570164" sldId="286"/>
            <ac:spMk id="6" creationId="{9D7E7E3C-3C2E-17A5-7318-F2857C7E4C4F}"/>
          </ac:spMkLst>
        </pc:spChg>
        <pc:picChg chg="add mod">
          <ac:chgData name="Raphael Freitas" userId="a487a61babc2bbfd" providerId="LiveId" clId="{A549BABB-4D7A-491C-B4F1-898D4446DFD4}" dt="2022-11-11T00:48:35.314" v="4077"/>
          <ac:picMkLst>
            <pc:docMk/>
            <pc:sldMk cId="2090570164" sldId="286"/>
            <ac:picMk id="3" creationId="{A124905F-8A81-565D-C64B-ECA49EE1E061}"/>
          </ac:picMkLst>
        </pc:picChg>
      </pc:sldChg>
      <pc:sldChg chg="addSp modSp">
        <pc:chgData name="Raphael Freitas" userId="a487a61babc2bbfd" providerId="LiveId" clId="{A549BABB-4D7A-491C-B4F1-898D4446DFD4}" dt="2022-11-11T00:48:39.938" v="4080"/>
        <pc:sldMkLst>
          <pc:docMk/>
          <pc:sldMk cId="3129455525" sldId="287"/>
        </pc:sldMkLst>
        <pc:picChg chg="add mod">
          <ac:chgData name="Raphael Freitas" userId="a487a61babc2bbfd" providerId="LiveId" clId="{A549BABB-4D7A-491C-B4F1-898D4446DFD4}" dt="2022-11-11T00:48:39.938" v="4080"/>
          <ac:picMkLst>
            <pc:docMk/>
            <pc:sldMk cId="3129455525" sldId="287"/>
            <ac:picMk id="3" creationId="{79956832-0591-DEA5-6353-B57969E8FB70}"/>
          </ac:picMkLst>
        </pc:picChg>
      </pc:sldChg>
      <pc:sldChg chg="addSp delSp modSp mod modNotesTx">
        <pc:chgData name="Raphael Freitas" userId="a487a61babc2bbfd" providerId="LiveId" clId="{A549BABB-4D7A-491C-B4F1-898D4446DFD4}" dt="2022-11-11T00:48:36.898" v="4078"/>
        <pc:sldMkLst>
          <pc:docMk/>
          <pc:sldMk cId="3290791322" sldId="288"/>
        </pc:sldMkLst>
        <pc:spChg chg="mod">
          <ac:chgData name="Raphael Freitas" userId="a487a61babc2bbfd" providerId="LiveId" clId="{A549BABB-4D7A-491C-B4F1-898D4446DFD4}" dt="2022-11-09T21:35:34.684" v="2415" actId="20577"/>
          <ac:spMkLst>
            <pc:docMk/>
            <pc:sldMk cId="3290791322" sldId="288"/>
            <ac:spMk id="2" creationId="{CC239962-C1AE-3E51-6E50-E6F2A99A72BB}"/>
          </ac:spMkLst>
        </pc:spChg>
        <pc:spChg chg="add mod">
          <ac:chgData name="Raphael Freitas" userId="a487a61babc2bbfd" providerId="LiveId" clId="{A549BABB-4D7A-491C-B4F1-898D4446DFD4}" dt="2022-11-09T21:45:13.651" v="2636" actId="14100"/>
          <ac:spMkLst>
            <pc:docMk/>
            <pc:sldMk cId="3290791322" sldId="288"/>
            <ac:spMk id="8" creationId="{008DE465-3A6E-7FEF-8931-06C58ABEE7F2}"/>
          </ac:spMkLst>
        </pc:spChg>
        <pc:spChg chg="add del mod">
          <ac:chgData name="Raphael Freitas" userId="a487a61babc2bbfd" providerId="LiveId" clId="{A549BABB-4D7A-491C-B4F1-898D4446DFD4}" dt="2022-11-09T21:51:19.565" v="2662"/>
          <ac:spMkLst>
            <pc:docMk/>
            <pc:sldMk cId="3290791322" sldId="288"/>
            <ac:spMk id="11" creationId="{A403CE05-2080-1C00-F474-C357EF016E4B}"/>
          </ac:spMkLst>
        </pc:spChg>
        <pc:picChg chg="add mod">
          <ac:chgData name="Raphael Freitas" userId="a487a61babc2bbfd" providerId="LiveId" clId="{A549BABB-4D7A-491C-B4F1-898D4446DFD4}" dt="2022-11-11T00:48:36.898" v="4078"/>
          <ac:picMkLst>
            <pc:docMk/>
            <pc:sldMk cId="3290791322" sldId="288"/>
            <ac:picMk id="3" creationId="{EB4BA654-E8B6-6834-2F19-7E1B1A30E9C5}"/>
          </ac:picMkLst>
        </pc:picChg>
        <pc:picChg chg="add mod">
          <ac:chgData name="Raphael Freitas" userId="a487a61babc2bbfd" providerId="LiveId" clId="{A549BABB-4D7A-491C-B4F1-898D4446DFD4}" dt="2022-11-09T21:40:27.673" v="2428" actId="1076"/>
          <ac:picMkLst>
            <pc:docMk/>
            <pc:sldMk cId="3290791322" sldId="288"/>
            <ac:picMk id="4" creationId="{3C56D9B8-52E6-5227-7D52-B7E94CAF91E2}"/>
          </ac:picMkLst>
        </pc:picChg>
        <pc:picChg chg="add mod">
          <ac:chgData name="Raphael Freitas" userId="a487a61babc2bbfd" providerId="LiveId" clId="{A549BABB-4D7A-491C-B4F1-898D4446DFD4}" dt="2022-11-09T21:40:25.465" v="2427" actId="1076"/>
          <ac:picMkLst>
            <pc:docMk/>
            <pc:sldMk cId="3290791322" sldId="288"/>
            <ac:picMk id="6" creationId="{D56DBA30-5366-AA9D-2324-0515EDC154F1}"/>
          </ac:picMkLst>
        </pc:picChg>
        <pc:picChg chg="del mod">
          <ac:chgData name="Raphael Freitas" userId="a487a61babc2bbfd" providerId="LiveId" clId="{A549BABB-4D7A-491C-B4F1-898D4446DFD4}" dt="2022-11-09T21:35:36.820" v="2416" actId="478"/>
          <ac:picMkLst>
            <pc:docMk/>
            <pc:sldMk cId="3290791322" sldId="288"/>
            <ac:picMk id="7" creationId="{EB44DB24-8169-7CA4-9C21-FDE1B8134D6A}"/>
          </ac:picMkLst>
        </pc:picChg>
        <pc:picChg chg="del">
          <ac:chgData name="Raphael Freitas" userId="a487a61babc2bbfd" providerId="LiveId" clId="{A549BABB-4D7A-491C-B4F1-898D4446DFD4}" dt="2022-11-09T21:35:37.157" v="2417" actId="478"/>
          <ac:picMkLst>
            <pc:docMk/>
            <pc:sldMk cId="3290791322" sldId="288"/>
            <ac:picMk id="10" creationId="{5DE2C35B-65B0-79AF-A842-ED5EE5B4DDAC}"/>
          </ac:picMkLst>
        </pc:picChg>
      </pc:sldChg>
      <pc:sldChg chg="del">
        <pc:chgData name="Raphael Freitas" userId="a487a61babc2bbfd" providerId="LiveId" clId="{A549BABB-4D7A-491C-B4F1-898D4446DFD4}" dt="2022-11-09T21:33:00.762" v="2326" actId="47"/>
        <pc:sldMkLst>
          <pc:docMk/>
          <pc:sldMk cId="2574473237" sldId="289"/>
        </pc:sldMkLst>
      </pc:sldChg>
      <pc:sldChg chg="del">
        <pc:chgData name="Raphael Freitas" userId="a487a61babc2bbfd" providerId="LiveId" clId="{A549BABB-4D7A-491C-B4F1-898D4446DFD4}" dt="2022-11-09T21:33:00.762" v="2326" actId="47"/>
        <pc:sldMkLst>
          <pc:docMk/>
          <pc:sldMk cId="1758241188" sldId="290"/>
        </pc:sldMkLst>
      </pc:sldChg>
      <pc:sldChg chg="addSp modSp mod ord modNotesTx">
        <pc:chgData name="Raphael Freitas" userId="a487a61babc2bbfd" providerId="LiveId" clId="{A549BABB-4D7A-491C-B4F1-898D4446DFD4}" dt="2022-11-16T23:45:29.225" v="5761"/>
        <pc:sldMkLst>
          <pc:docMk/>
          <pc:sldMk cId="891789646" sldId="291"/>
        </pc:sldMkLst>
        <pc:spChg chg="mod">
          <ac:chgData name="Raphael Freitas" userId="a487a61babc2bbfd" providerId="LiveId" clId="{A549BABB-4D7A-491C-B4F1-898D4446DFD4}" dt="2022-11-11T19:09:39.119" v="4274" actId="1076"/>
          <ac:spMkLst>
            <pc:docMk/>
            <pc:sldMk cId="891789646" sldId="291"/>
            <ac:spMk id="94" creationId="{00000000-0000-0000-0000-000000000000}"/>
          </ac:spMkLst>
        </pc:spChg>
        <pc:picChg chg="add mod">
          <ac:chgData name="Raphael Freitas" userId="a487a61babc2bbfd" providerId="LiveId" clId="{A549BABB-4D7A-491C-B4F1-898D4446DFD4}" dt="2022-11-09T15:56:54.968" v="66"/>
          <ac:picMkLst>
            <pc:docMk/>
            <pc:sldMk cId="891789646" sldId="291"/>
            <ac:picMk id="2" creationId="{5CDBF7C9-89E0-14D7-515A-B26AE21EE759}"/>
          </ac:picMkLst>
        </pc:picChg>
      </pc:sldChg>
      <pc:sldChg chg="addSp modSp del mod ord">
        <pc:chgData name="Raphael Freitas" userId="a487a61babc2bbfd" providerId="LiveId" clId="{A549BABB-4D7A-491C-B4F1-898D4446DFD4}" dt="2022-11-10T00:23:35.510" v="3967" actId="47"/>
        <pc:sldMkLst>
          <pc:docMk/>
          <pc:sldMk cId="1378818699" sldId="292"/>
        </pc:sldMkLst>
        <pc:spChg chg="mod">
          <ac:chgData name="Raphael Freitas" userId="a487a61babc2bbfd" providerId="LiveId" clId="{A549BABB-4D7A-491C-B4F1-898D4446DFD4}" dt="2022-11-09T20:07:13.187" v="832" actId="14100"/>
          <ac:spMkLst>
            <pc:docMk/>
            <pc:sldMk cId="1378818699" sldId="292"/>
            <ac:spMk id="2" creationId="{CC239962-C1AE-3E51-6E50-E6F2A99A72BB}"/>
          </ac:spMkLst>
        </pc:spChg>
        <pc:picChg chg="add mod">
          <ac:chgData name="Raphael Freitas" userId="a487a61babc2bbfd" providerId="LiveId" clId="{A549BABB-4D7A-491C-B4F1-898D4446DFD4}" dt="2022-11-09T15:56:51.136" v="65"/>
          <ac:picMkLst>
            <pc:docMk/>
            <pc:sldMk cId="1378818699" sldId="292"/>
            <ac:picMk id="3" creationId="{138E36A0-4DD9-F402-B8F5-A8B119312026}"/>
          </ac:picMkLst>
        </pc:picChg>
      </pc:sldChg>
      <pc:sldChg chg="addSp delSp modSp mod ord modNotesTx">
        <pc:chgData name="Raphael Freitas" userId="a487a61babc2bbfd" providerId="LiveId" clId="{A549BABB-4D7A-491C-B4F1-898D4446DFD4}" dt="2022-11-09T20:46:39.172" v="1513" actId="20577"/>
        <pc:sldMkLst>
          <pc:docMk/>
          <pc:sldMk cId="2956766895" sldId="293"/>
        </pc:sldMkLst>
        <pc:spChg chg="mod">
          <ac:chgData name="Raphael Freitas" userId="a487a61babc2bbfd" providerId="LiveId" clId="{A549BABB-4D7A-491C-B4F1-898D4446DFD4}" dt="2022-11-09T20:41:41.140" v="932" actId="20577"/>
          <ac:spMkLst>
            <pc:docMk/>
            <pc:sldMk cId="2956766895" sldId="293"/>
            <ac:spMk id="2" creationId="{CC239962-C1AE-3E51-6E50-E6F2A99A72BB}"/>
          </ac:spMkLst>
        </pc:spChg>
        <pc:picChg chg="add mod">
          <ac:chgData name="Raphael Freitas" userId="a487a61babc2bbfd" providerId="LiveId" clId="{A549BABB-4D7A-491C-B4F1-898D4446DFD4}" dt="2022-11-09T15:56:32.448" v="63"/>
          <ac:picMkLst>
            <pc:docMk/>
            <pc:sldMk cId="2956766895" sldId="293"/>
            <ac:picMk id="3" creationId="{2928E238-8419-AE51-7405-F8B4173110C9}"/>
          </ac:picMkLst>
        </pc:picChg>
        <pc:picChg chg="mod">
          <ac:chgData name="Raphael Freitas" userId="a487a61babc2bbfd" providerId="LiveId" clId="{A549BABB-4D7A-491C-B4F1-898D4446DFD4}" dt="2022-11-09T15:56:38.355" v="64" actId="1076"/>
          <ac:picMkLst>
            <pc:docMk/>
            <pc:sldMk cId="2956766895" sldId="293"/>
            <ac:picMk id="4" creationId="{9FC79D55-9016-CD50-866E-9DA642F4107A}"/>
          </ac:picMkLst>
        </pc:picChg>
        <pc:picChg chg="add del mod">
          <ac:chgData name="Raphael Freitas" userId="a487a61babc2bbfd" providerId="LiveId" clId="{A549BABB-4D7A-491C-B4F1-898D4446DFD4}" dt="2022-11-09T16:03:04.217" v="69"/>
          <ac:picMkLst>
            <pc:docMk/>
            <pc:sldMk cId="2956766895" sldId="293"/>
            <ac:picMk id="5" creationId="{8E675BB3-1D73-AC2B-9D5D-0A8292511F26}"/>
          </ac:picMkLst>
        </pc:picChg>
      </pc:sldChg>
      <pc:sldChg chg="addSp modSp mod modNotesTx">
        <pc:chgData name="Raphael Freitas" userId="a487a61babc2bbfd" providerId="LiveId" clId="{A549BABB-4D7A-491C-B4F1-898D4446DFD4}" dt="2022-11-09T21:01:17.413" v="2187" actId="20577"/>
        <pc:sldMkLst>
          <pc:docMk/>
          <pc:sldMk cId="705465274" sldId="294"/>
        </pc:sldMkLst>
        <pc:spChg chg="mod">
          <ac:chgData name="Raphael Freitas" userId="a487a61babc2bbfd" providerId="LiveId" clId="{A549BABB-4D7A-491C-B4F1-898D4446DFD4}" dt="2022-11-09T19:46:52.668" v="739" actId="113"/>
          <ac:spMkLst>
            <pc:docMk/>
            <pc:sldMk cId="705465274" sldId="294"/>
            <ac:spMk id="123" creationId="{00000000-0000-0000-0000-000000000000}"/>
          </ac:spMkLst>
        </pc:spChg>
        <pc:picChg chg="add mod">
          <ac:chgData name="Raphael Freitas" userId="a487a61babc2bbfd" providerId="LiveId" clId="{A549BABB-4D7A-491C-B4F1-898D4446DFD4}" dt="2022-11-09T14:55:08.112" v="54" actId="1037"/>
          <ac:picMkLst>
            <pc:docMk/>
            <pc:sldMk cId="705465274" sldId="294"/>
            <ac:picMk id="3" creationId="{3B05D578-EFB7-7041-76AF-F63EE26E2256}"/>
          </ac:picMkLst>
        </pc:picChg>
      </pc:sldChg>
      <pc:sldChg chg="addSp modSp mod">
        <pc:chgData name="Raphael Freitas" userId="a487a61babc2bbfd" providerId="LiveId" clId="{A549BABB-4D7A-491C-B4F1-898D4446DFD4}" dt="2022-11-20T16:58:05.130" v="6686" actId="1076"/>
        <pc:sldMkLst>
          <pc:docMk/>
          <pc:sldMk cId="4264806750" sldId="296"/>
        </pc:sldMkLst>
        <pc:spChg chg="add mod">
          <ac:chgData name="Raphael Freitas" userId="a487a61babc2bbfd" providerId="LiveId" clId="{A549BABB-4D7A-491C-B4F1-898D4446DFD4}" dt="2022-11-20T16:58:05.130" v="6686" actId="1076"/>
          <ac:spMkLst>
            <pc:docMk/>
            <pc:sldMk cId="4264806750" sldId="296"/>
            <ac:spMk id="3" creationId="{97089941-B723-23E4-218D-52FAD24E81F0}"/>
          </ac:spMkLst>
        </pc:spChg>
        <pc:spChg chg="mod">
          <ac:chgData name="Raphael Freitas" userId="a487a61babc2bbfd" providerId="LiveId" clId="{A549BABB-4D7A-491C-B4F1-898D4446DFD4}" dt="2022-11-20T16:58:02.720" v="6685" actId="1076"/>
          <ac:spMkLst>
            <pc:docMk/>
            <pc:sldMk cId="4264806750" sldId="296"/>
            <ac:spMk id="116" creationId="{00000000-0000-0000-0000-000000000000}"/>
          </ac:spMkLst>
        </pc:spChg>
        <pc:picChg chg="add mod">
          <ac:chgData name="Raphael Freitas" userId="a487a61babc2bbfd" providerId="LiveId" clId="{A549BABB-4D7A-491C-B4F1-898D4446DFD4}" dt="2022-11-09T15:55:49.265" v="62"/>
          <ac:picMkLst>
            <pc:docMk/>
            <pc:sldMk cId="4264806750" sldId="296"/>
            <ac:picMk id="2" creationId="{3228428A-1AAF-0F26-1870-9CA51FF9C716}"/>
          </ac:picMkLst>
        </pc:picChg>
      </pc:sldChg>
      <pc:sldChg chg="addSp delSp modSp mod">
        <pc:chgData name="Raphael Freitas" userId="a487a61babc2bbfd" providerId="LiveId" clId="{A549BABB-4D7A-491C-B4F1-898D4446DFD4}" dt="2022-11-09T15:55:19.241" v="57" actId="1076"/>
        <pc:sldMkLst>
          <pc:docMk/>
          <pc:sldMk cId="1788713400" sldId="300"/>
        </pc:sldMkLst>
        <pc:spChg chg="mod">
          <ac:chgData name="Raphael Freitas" userId="a487a61babc2bbfd" providerId="LiveId" clId="{A549BABB-4D7A-491C-B4F1-898D4446DFD4}" dt="2022-11-09T14:54:44.096" v="44" actId="20577"/>
          <ac:spMkLst>
            <pc:docMk/>
            <pc:sldMk cId="1788713400" sldId="300"/>
            <ac:spMk id="7" creationId="{00000000-0000-0000-0000-000000000000}"/>
          </ac:spMkLst>
        </pc:spChg>
        <pc:picChg chg="del">
          <ac:chgData name="Raphael Freitas" userId="a487a61babc2bbfd" providerId="LiveId" clId="{A549BABB-4D7A-491C-B4F1-898D4446DFD4}" dt="2022-11-09T14:38:18.788" v="3" actId="478"/>
          <ac:picMkLst>
            <pc:docMk/>
            <pc:sldMk cId="1788713400" sldId="300"/>
            <ac:picMk id="3" creationId="{48A70A88-9697-12C7-A735-3F8C4AF087BB}"/>
          </ac:picMkLst>
        </pc:picChg>
        <pc:picChg chg="add mod">
          <ac:chgData name="Raphael Freitas" userId="a487a61babc2bbfd" providerId="LiveId" clId="{A549BABB-4D7A-491C-B4F1-898D4446DFD4}" dt="2022-11-09T15:55:19.241" v="57" actId="1076"/>
          <ac:picMkLst>
            <pc:docMk/>
            <pc:sldMk cId="1788713400" sldId="300"/>
            <ac:picMk id="4" creationId="{61EF02FF-053A-533F-E1FA-1838838B317E}"/>
          </ac:picMkLst>
        </pc:picChg>
        <pc:picChg chg="add del mod">
          <ac:chgData name="Raphael Freitas" userId="a487a61babc2bbfd" providerId="LiveId" clId="{A549BABB-4D7A-491C-B4F1-898D4446DFD4}" dt="2022-11-09T14:39:47.208" v="15" actId="21"/>
          <ac:picMkLst>
            <pc:docMk/>
            <pc:sldMk cId="1788713400" sldId="300"/>
            <ac:picMk id="1026" creationId="{0EB55268-C4F0-0C31-ABD2-7B69C29F584E}"/>
          </ac:picMkLst>
        </pc:picChg>
      </pc:sldChg>
      <pc:sldChg chg="addSp delSp modSp">
        <pc:chgData name="Raphael Freitas" userId="a487a61babc2bbfd" providerId="LiveId" clId="{A549BABB-4D7A-491C-B4F1-898D4446DFD4}" dt="2022-11-09T15:55:46.422" v="61"/>
        <pc:sldMkLst>
          <pc:docMk/>
          <pc:sldMk cId="1175511734" sldId="301"/>
        </pc:sldMkLst>
        <pc:picChg chg="mod">
          <ac:chgData name="Raphael Freitas" userId="a487a61babc2bbfd" providerId="LiveId" clId="{A549BABB-4D7A-491C-B4F1-898D4446DFD4}" dt="2022-11-09T14:41:07.930" v="24" actId="1076"/>
          <ac:picMkLst>
            <pc:docMk/>
            <pc:sldMk cId="1175511734" sldId="301"/>
            <ac:picMk id="2" creationId="{FB0995D4-5C53-A0D6-CBA2-D961565726AF}"/>
          </ac:picMkLst>
        </pc:picChg>
        <pc:picChg chg="add del mod">
          <ac:chgData name="Raphael Freitas" userId="a487a61babc2bbfd" providerId="LiveId" clId="{A549BABB-4D7A-491C-B4F1-898D4446DFD4}" dt="2022-11-09T15:55:39.007" v="60" actId="478"/>
          <ac:picMkLst>
            <pc:docMk/>
            <pc:sldMk cId="1175511734" sldId="301"/>
            <ac:picMk id="3" creationId="{DF1021E3-ABBC-0262-9095-AEE7AAD2C234}"/>
          </ac:picMkLst>
        </pc:picChg>
        <pc:picChg chg="add mod">
          <ac:chgData name="Raphael Freitas" userId="a487a61babc2bbfd" providerId="LiveId" clId="{A549BABB-4D7A-491C-B4F1-898D4446DFD4}" dt="2022-11-09T15:55:46.422" v="61"/>
          <ac:picMkLst>
            <pc:docMk/>
            <pc:sldMk cId="1175511734" sldId="301"/>
            <ac:picMk id="4" creationId="{8783A277-26D8-C8FC-6FA2-36435FCD6E0A}"/>
          </ac:picMkLst>
        </pc:picChg>
      </pc:sldChg>
      <pc:sldChg chg="addSp delSp modSp">
        <pc:chgData name="Raphael Freitas" userId="a487a61babc2bbfd" providerId="LiveId" clId="{A549BABB-4D7A-491C-B4F1-898D4446DFD4}" dt="2022-11-09T15:55:29.530" v="59" actId="1076"/>
        <pc:sldMkLst>
          <pc:docMk/>
          <pc:sldMk cId="3840823284" sldId="302"/>
        </pc:sldMkLst>
        <pc:picChg chg="add mod">
          <ac:chgData name="Raphael Freitas" userId="a487a61babc2bbfd" providerId="LiveId" clId="{A549BABB-4D7A-491C-B4F1-898D4446DFD4}" dt="2022-11-09T15:55:29.530" v="59" actId="1076"/>
          <ac:picMkLst>
            <pc:docMk/>
            <pc:sldMk cId="3840823284" sldId="302"/>
            <ac:picMk id="2" creationId="{34E130CB-20BE-4E1C-4D3A-186BD381F078}"/>
          </ac:picMkLst>
        </pc:picChg>
        <pc:picChg chg="add del">
          <ac:chgData name="Raphael Freitas" userId="a487a61babc2bbfd" providerId="LiveId" clId="{A549BABB-4D7A-491C-B4F1-898D4446DFD4}" dt="2022-11-09T14:38:40.259" v="6"/>
          <ac:picMkLst>
            <pc:docMk/>
            <pc:sldMk cId="3840823284" sldId="302"/>
            <ac:picMk id="2050" creationId="{B42B938A-A6F5-4189-0A7C-27A14A6DE480}"/>
          </ac:picMkLst>
        </pc:picChg>
        <pc:picChg chg="add del mod">
          <ac:chgData name="Raphael Freitas" userId="a487a61babc2bbfd" providerId="LiveId" clId="{A549BABB-4D7A-491C-B4F1-898D4446DFD4}" dt="2022-11-09T14:39:37.475" v="11" actId="21"/>
          <ac:picMkLst>
            <pc:docMk/>
            <pc:sldMk cId="3840823284" sldId="302"/>
            <ac:picMk id="2052" creationId="{6F7ABC10-9B05-3F13-E810-E2912E32B017}"/>
          </ac:picMkLst>
        </pc:picChg>
        <pc:picChg chg="del">
          <ac:chgData name="Raphael Freitas" userId="a487a61babc2bbfd" providerId="LiveId" clId="{A549BABB-4D7A-491C-B4F1-898D4446DFD4}" dt="2022-11-09T14:39:34.464" v="10" actId="478"/>
          <ac:picMkLst>
            <pc:docMk/>
            <pc:sldMk cId="3840823284" sldId="302"/>
            <ac:picMk id="3076" creationId="{C733C454-F0E8-77C8-855E-26F7E418DD5B}"/>
          </ac:picMkLst>
        </pc:picChg>
      </pc:sldChg>
      <pc:sldChg chg="addSp delSp modSp add mod ord modNotesTx">
        <pc:chgData name="Raphael Freitas" userId="a487a61babc2bbfd" providerId="LiveId" clId="{A549BABB-4D7A-491C-B4F1-898D4446DFD4}" dt="2022-11-10T00:23:45.431" v="3969"/>
        <pc:sldMkLst>
          <pc:docMk/>
          <pc:sldMk cId="797267597" sldId="303"/>
        </pc:sldMkLst>
        <pc:spChg chg="mod">
          <ac:chgData name="Raphael Freitas" userId="a487a61babc2bbfd" providerId="LiveId" clId="{A549BABB-4D7A-491C-B4F1-898D4446DFD4}" dt="2022-11-09T23:25:49.565" v="3689"/>
          <ac:spMkLst>
            <pc:docMk/>
            <pc:sldMk cId="797267597" sldId="303"/>
            <ac:spMk id="2" creationId="{CC239962-C1AE-3E51-6E50-E6F2A99A72BB}"/>
          </ac:spMkLst>
        </pc:spChg>
        <pc:spChg chg="mod">
          <ac:chgData name="Raphael Freitas" userId="a487a61babc2bbfd" providerId="LiveId" clId="{A549BABB-4D7A-491C-B4F1-898D4446DFD4}" dt="2022-11-09T23:30:03.986" v="3722" actId="6549"/>
          <ac:spMkLst>
            <pc:docMk/>
            <pc:sldMk cId="797267597" sldId="303"/>
            <ac:spMk id="8" creationId="{9DA6BED6-5C22-5C54-2FE2-0779405030FF}"/>
          </ac:spMkLst>
        </pc:spChg>
        <pc:picChg chg="del">
          <ac:chgData name="Raphael Freitas" userId="a487a61babc2bbfd" providerId="LiveId" clId="{A549BABB-4D7A-491C-B4F1-898D4446DFD4}" dt="2022-11-09T16:03:09.353" v="71" actId="478"/>
          <ac:picMkLst>
            <pc:docMk/>
            <pc:sldMk cId="797267597" sldId="303"/>
            <ac:picMk id="4" creationId="{9FC79D55-9016-CD50-866E-9DA642F4107A}"/>
          </ac:picMkLst>
        </pc:picChg>
        <pc:picChg chg="add mod">
          <ac:chgData name="Raphael Freitas" userId="a487a61babc2bbfd" providerId="LiveId" clId="{A549BABB-4D7A-491C-B4F1-898D4446DFD4}" dt="2022-11-09T16:11:01.958" v="120" actId="1076"/>
          <ac:picMkLst>
            <pc:docMk/>
            <pc:sldMk cId="797267597" sldId="303"/>
            <ac:picMk id="3074" creationId="{8CDED134-2CA3-79EB-F6C6-6BCF7A368068}"/>
          </ac:picMkLst>
        </pc:picChg>
      </pc:sldChg>
      <pc:sldChg chg="addSp delSp modSp add mod ord modNotesTx">
        <pc:chgData name="Raphael Freitas" userId="a487a61babc2bbfd" providerId="LiveId" clId="{A549BABB-4D7A-491C-B4F1-898D4446DFD4}" dt="2022-11-10T00:22:47.448" v="3966"/>
        <pc:sldMkLst>
          <pc:docMk/>
          <pc:sldMk cId="2867509548" sldId="304"/>
        </pc:sldMkLst>
        <pc:spChg chg="mod">
          <ac:chgData name="Raphael Freitas" userId="a487a61babc2bbfd" providerId="LiveId" clId="{A549BABB-4D7A-491C-B4F1-898D4446DFD4}" dt="2022-11-09T16:08:46.465" v="98" actId="14100"/>
          <ac:spMkLst>
            <pc:docMk/>
            <pc:sldMk cId="2867509548" sldId="304"/>
            <ac:spMk id="2" creationId="{CC239962-C1AE-3E51-6E50-E6F2A99A72BB}"/>
          </ac:spMkLst>
        </pc:spChg>
        <pc:spChg chg="add del">
          <ac:chgData name="Raphael Freitas" userId="a487a61babc2bbfd" providerId="LiveId" clId="{A549BABB-4D7A-491C-B4F1-898D4446DFD4}" dt="2022-11-09T16:11:47.366" v="123" actId="22"/>
          <ac:spMkLst>
            <pc:docMk/>
            <pc:sldMk cId="2867509548" sldId="304"/>
            <ac:spMk id="5" creationId="{0F787036-9539-E3EA-68DC-A25F6D721E49}"/>
          </ac:spMkLst>
        </pc:spChg>
        <pc:spChg chg="mod">
          <ac:chgData name="Raphael Freitas" userId="a487a61babc2bbfd" providerId="LiveId" clId="{A549BABB-4D7A-491C-B4F1-898D4446DFD4}" dt="2022-11-09T16:13:27.099" v="142" actId="113"/>
          <ac:spMkLst>
            <pc:docMk/>
            <pc:sldMk cId="2867509548" sldId="304"/>
            <ac:spMk id="8" creationId="{9DA6BED6-5C22-5C54-2FE2-0779405030FF}"/>
          </ac:spMkLst>
        </pc:spChg>
        <pc:picChg chg="del mod">
          <ac:chgData name="Raphael Freitas" userId="a487a61babc2bbfd" providerId="LiveId" clId="{A549BABB-4D7A-491C-B4F1-898D4446DFD4}" dt="2022-11-09T16:09:02.097" v="100" actId="478"/>
          <ac:picMkLst>
            <pc:docMk/>
            <pc:sldMk cId="2867509548" sldId="304"/>
            <ac:picMk id="3074" creationId="{8CDED134-2CA3-79EB-F6C6-6BCF7A368068}"/>
          </ac:picMkLst>
        </pc:picChg>
        <pc:picChg chg="add mod">
          <ac:chgData name="Raphael Freitas" userId="a487a61babc2bbfd" providerId="LiveId" clId="{A549BABB-4D7A-491C-B4F1-898D4446DFD4}" dt="2022-11-09T16:10:04.985" v="115" actId="1076"/>
          <ac:picMkLst>
            <pc:docMk/>
            <pc:sldMk cId="2867509548" sldId="304"/>
            <ac:picMk id="10242" creationId="{0040F5C0-E4B1-984F-F493-85C133518450}"/>
          </ac:picMkLst>
        </pc:picChg>
      </pc:sldChg>
      <pc:sldChg chg="addSp delSp modSp add del mod">
        <pc:chgData name="Raphael Freitas" userId="a487a61babc2bbfd" providerId="LiveId" clId="{A549BABB-4D7A-491C-B4F1-898D4446DFD4}" dt="2022-11-09T16:13:16.162" v="139" actId="47"/>
        <pc:sldMkLst>
          <pc:docMk/>
          <pc:sldMk cId="2730891377" sldId="305"/>
        </pc:sldMkLst>
        <pc:spChg chg="del">
          <ac:chgData name="Raphael Freitas" userId="a487a61babc2bbfd" providerId="LiveId" clId="{A549BABB-4D7A-491C-B4F1-898D4446DFD4}" dt="2022-11-09T16:12:02.632" v="125" actId="478"/>
          <ac:spMkLst>
            <pc:docMk/>
            <pc:sldMk cId="2730891377" sldId="305"/>
            <ac:spMk id="11" creationId="{00000000-0000-0000-0000-000000000000}"/>
          </ac:spMkLst>
        </pc:spChg>
        <pc:spChg chg="mod">
          <ac:chgData name="Raphael Freitas" userId="a487a61babc2bbfd" providerId="LiveId" clId="{A549BABB-4D7A-491C-B4F1-898D4446DFD4}" dt="2022-11-09T16:12:58.390" v="138" actId="113"/>
          <ac:spMkLst>
            <pc:docMk/>
            <pc:sldMk cId="2730891377" sldId="305"/>
            <ac:spMk id="14" creationId="{00000000-0000-0000-0000-000000000000}"/>
          </ac:spMkLst>
        </pc:spChg>
        <pc:picChg chg="add mod">
          <ac:chgData name="Raphael Freitas" userId="a487a61babc2bbfd" providerId="LiveId" clId="{A549BABB-4D7A-491C-B4F1-898D4446DFD4}" dt="2022-11-09T16:12:09.908" v="128" actId="1076"/>
          <ac:picMkLst>
            <pc:docMk/>
            <pc:sldMk cId="2730891377" sldId="305"/>
            <ac:picMk id="2" creationId="{7D6B0F02-E702-58C2-AFF5-F9CD346D1F2B}"/>
          </ac:picMkLst>
        </pc:picChg>
      </pc:sldChg>
      <pc:sldChg chg="addSp delSp modSp add del mod modNotesTx">
        <pc:chgData name="Raphael Freitas" userId="a487a61babc2bbfd" providerId="LiveId" clId="{A549BABB-4D7A-491C-B4F1-898D4446DFD4}" dt="2022-11-09T19:31:01.052" v="731" actId="47"/>
        <pc:sldMkLst>
          <pc:docMk/>
          <pc:sldMk cId="3234740481" sldId="305"/>
        </pc:sldMkLst>
        <pc:spChg chg="mod">
          <ac:chgData name="Raphael Freitas" userId="a487a61babc2bbfd" providerId="LiveId" clId="{A549BABB-4D7A-491C-B4F1-898D4446DFD4}" dt="2022-11-09T17:11:37.313" v="157" actId="20577"/>
          <ac:spMkLst>
            <pc:docMk/>
            <pc:sldMk cId="3234740481" sldId="305"/>
            <ac:spMk id="2" creationId="{CC239962-C1AE-3E51-6E50-E6F2A99A72BB}"/>
          </ac:spMkLst>
        </pc:spChg>
        <pc:spChg chg="mod">
          <ac:chgData name="Raphael Freitas" userId="a487a61babc2bbfd" providerId="LiveId" clId="{A549BABB-4D7A-491C-B4F1-898D4446DFD4}" dt="2022-11-09T18:35:02.283" v="235"/>
          <ac:spMkLst>
            <pc:docMk/>
            <pc:sldMk cId="3234740481" sldId="305"/>
            <ac:spMk id="5" creationId="{9ADBC2B8-43F4-FBB5-DE1B-BE78884CA836}"/>
          </ac:spMkLst>
        </pc:spChg>
        <pc:spChg chg="mod">
          <ac:chgData name="Raphael Freitas" userId="a487a61babc2bbfd" providerId="LiveId" clId="{A549BABB-4D7A-491C-B4F1-898D4446DFD4}" dt="2022-11-09T18:35:02.283" v="235"/>
          <ac:spMkLst>
            <pc:docMk/>
            <pc:sldMk cId="3234740481" sldId="305"/>
            <ac:spMk id="7" creationId="{89E6097B-6F82-CD1B-B703-E9040CCBC199}"/>
          </ac:spMkLst>
        </pc:spChg>
        <pc:spChg chg="mod">
          <ac:chgData name="Raphael Freitas" userId="a487a61babc2bbfd" providerId="LiveId" clId="{A549BABB-4D7A-491C-B4F1-898D4446DFD4}" dt="2022-11-09T18:35:02.283" v="235"/>
          <ac:spMkLst>
            <pc:docMk/>
            <pc:sldMk cId="3234740481" sldId="305"/>
            <ac:spMk id="8" creationId="{07B929B6-EB31-2DFC-075E-2699FD7EFFA5}"/>
          </ac:spMkLst>
        </pc:spChg>
        <pc:spChg chg="mod">
          <ac:chgData name="Raphael Freitas" userId="a487a61babc2bbfd" providerId="LiveId" clId="{A549BABB-4D7A-491C-B4F1-898D4446DFD4}" dt="2022-11-09T18:35:02.283" v="235"/>
          <ac:spMkLst>
            <pc:docMk/>
            <pc:sldMk cId="3234740481" sldId="305"/>
            <ac:spMk id="9" creationId="{75D49FC9-B49F-283B-FB92-5566E59B74E2}"/>
          </ac:spMkLst>
        </pc:spChg>
        <pc:spChg chg="mod">
          <ac:chgData name="Raphael Freitas" userId="a487a61babc2bbfd" providerId="LiveId" clId="{A549BABB-4D7A-491C-B4F1-898D4446DFD4}" dt="2022-11-09T18:35:02.283" v="235"/>
          <ac:spMkLst>
            <pc:docMk/>
            <pc:sldMk cId="3234740481" sldId="305"/>
            <ac:spMk id="10" creationId="{A6988034-3CC1-467E-6E5F-44BCE50B1330}"/>
          </ac:spMkLst>
        </pc:spChg>
        <pc:spChg chg="mod">
          <ac:chgData name="Raphael Freitas" userId="a487a61babc2bbfd" providerId="LiveId" clId="{A549BABB-4D7A-491C-B4F1-898D4446DFD4}" dt="2022-11-09T18:35:02.283" v="235"/>
          <ac:spMkLst>
            <pc:docMk/>
            <pc:sldMk cId="3234740481" sldId="305"/>
            <ac:spMk id="11" creationId="{93488DCB-21EA-9508-A73A-28FECEBCC55F}"/>
          </ac:spMkLst>
        </pc:spChg>
        <pc:spChg chg="mod">
          <ac:chgData name="Raphael Freitas" userId="a487a61babc2bbfd" providerId="LiveId" clId="{A549BABB-4D7A-491C-B4F1-898D4446DFD4}" dt="2022-11-09T18:35:02.283" v="235"/>
          <ac:spMkLst>
            <pc:docMk/>
            <pc:sldMk cId="3234740481" sldId="305"/>
            <ac:spMk id="12" creationId="{513602E4-7D4A-16D8-1642-961B525059FA}"/>
          </ac:spMkLst>
        </pc:spChg>
        <pc:spChg chg="mod">
          <ac:chgData name="Raphael Freitas" userId="a487a61babc2bbfd" providerId="LiveId" clId="{A549BABB-4D7A-491C-B4F1-898D4446DFD4}" dt="2022-11-09T18:35:02.283" v="235"/>
          <ac:spMkLst>
            <pc:docMk/>
            <pc:sldMk cId="3234740481" sldId="305"/>
            <ac:spMk id="13" creationId="{D1E5192E-44E5-9516-9A80-176A03ADB584}"/>
          </ac:spMkLst>
        </pc:spChg>
        <pc:spChg chg="mod">
          <ac:chgData name="Raphael Freitas" userId="a487a61babc2bbfd" providerId="LiveId" clId="{A549BABB-4D7A-491C-B4F1-898D4446DFD4}" dt="2022-11-09T18:35:02.283" v="235"/>
          <ac:spMkLst>
            <pc:docMk/>
            <pc:sldMk cId="3234740481" sldId="305"/>
            <ac:spMk id="23" creationId="{EC2E782E-EE40-1354-1805-4009D84D3A3D}"/>
          </ac:spMkLst>
        </pc:spChg>
        <pc:spChg chg="mod">
          <ac:chgData name="Raphael Freitas" userId="a487a61babc2bbfd" providerId="LiveId" clId="{A549BABB-4D7A-491C-B4F1-898D4446DFD4}" dt="2022-11-09T18:35:02.283" v="235"/>
          <ac:spMkLst>
            <pc:docMk/>
            <pc:sldMk cId="3234740481" sldId="305"/>
            <ac:spMk id="24" creationId="{6DF9B3A5-ED56-7E18-FF25-679C176BD65D}"/>
          </ac:spMkLst>
        </pc:spChg>
        <pc:spChg chg="add del mod">
          <ac:chgData name="Raphael Freitas" userId="a487a61babc2bbfd" providerId="LiveId" clId="{A549BABB-4D7A-491C-B4F1-898D4446DFD4}" dt="2022-11-09T18:43:13.790" v="279" actId="478"/>
          <ac:spMkLst>
            <pc:docMk/>
            <pc:sldMk cId="3234740481" sldId="305"/>
            <ac:spMk id="25" creationId="{28EFB1CC-3887-F75E-F48D-B6E08178CCAF}"/>
          </ac:spMkLst>
        </pc:spChg>
        <pc:spChg chg="add del mod">
          <ac:chgData name="Raphael Freitas" userId="a487a61babc2bbfd" providerId="LiveId" clId="{A549BABB-4D7A-491C-B4F1-898D4446DFD4}" dt="2022-11-09T18:43:13.790" v="279" actId="478"/>
          <ac:spMkLst>
            <pc:docMk/>
            <pc:sldMk cId="3234740481" sldId="305"/>
            <ac:spMk id="26" creationId="{178EBA25-D669-A5D7-B86C-CAB19B7C8D4F}"/>
          </ac:spMkLst>
        </pc:spChg>
        <pc:spChg chg="add mod">
          <ac:chgData name="Raphael Freitas" userId="a487a61babc2bbfd" providerId="LiveId" clId="{A549BABB-4D7A-491C-B4F1-898D4446DFD4}" dt="2022-11-09T18:35:05.186" v="237" actId="1076"/>
          <ac:spMkLst>
            <pc:docMk/>
            <pc:sldMk cId="3234740481" sldId="305"/>
            <ac:spMk id="27" creationId="{10FEE363-F048-62BD-98CB-18BB21260C97}"/>
          </ac:spMkLst>
        </pc:spChg>
        <pc:spChg chg="add del mod">
          <ac:chgData name="Raphael Freitas" userId="a487a61babc2bbfd" providerId="LiveId" clId="{A549BABB-4D7A-491C-B4F1-898D4446DFD4}" dt="2022-11-09T18:43:13.790" v="279" actId="478"/>
          <ac:spMkLst>
            <pc:docMk/>
            <pc:sldMk cId="3234740481" sldId="305"/>
            <ac:spMk id="28" creationId="{7DFDB102-74C2-B169-BD74-3106577F5BB7}"/>
          </ac:spMkLst>
        </pc:spChg>
        <pc:spChg chg="add del mod">
          <ac:chgData name="Raphael Freitas" userId="a487a61babc2bbfd" providerId="LiveId" clId="{A549BABB-4D7A-491C-B4F1-898D4446DFD4}" dt="2022-11-09T18:43:13.790" v="279" actId="478"/>
          <ac:spMkLst>
            <pc:docMk/>
            <pc:sldMk cId="3234740481" sldId="305"/>
            <ac:spMk id="29" creationId="{13F0E842-5866-0C1F-DAC1-0980F758FDE6}"/>
          </ac:spMkLst>
        </pc:spChg>
        <pc:spChg chg="add del mod">
          <ac:chgData name="Raphael Freitas" userId="a487a61babc2bbfd" providerId="LiveId" clId="{A549BABB-4D7A-491C-B4F1-898D4446DFD4}" dt="2022-11-09T18:43:13.790" v="279" actId="478"/>
          <ac:spMkLst>
            <pc:docMk/>
            <pc:sldMk cId="3234740481" sldId="305"/>
            <ac:spMk id="30" creationId="{F6593C81-EB1A-738E-2EBF-13C214322E6E}"/>
          </ac:spMkLst>
        </pc:spChg>
        <pc:spChg chg="add mod">
          <ac:chgData name="Raphael Freitas" userId="a487a61babc2bbfd" providerId="LiveId" clId="{A549BABB-4D7A-491C-B4F1-898D4446DFD4}" dt="2022-11-09T18:35:05.186" v="237" actId="1076"/>
          <ac:spMkLst>
            <pc:docMk/>
            <pc:sldMk cId="3234740481" sldId="305"/>
            <ac:spMk id="31" creationId="{3F442982-F306-3D1F-C285-1CA9BA846D77}"/>
          </ac:spMkLst>
        </pc:spChg>
        <pc:spChg chg="add mod">
          <ac:chgData name="Raphael Freitas" userId="a487a61babc2bbfd" providerId="LiveId" clId="{A549BABB-4D7A-491C-B4F1-898D4446DFD4}" dt="2022-11-09T18:35:05.186" v="237" actId="1076"/>
          <ac:spMkLst>
            <pc:docMk/>
            <pc:sldMk cId="3234740481" sldId="305"/>
            <ac:spMk id="32" creationId="{2387CC27-B0C2-51C8-92A3-73A2E9B0FFC3}"/>
          </ac:spMkLst>
        </pc:spChg>
        <pc:spChg chg="add del mod">
          <ac:chgData name="Raphael Freitas" userId="a487a61babc2bbfd" providerId="LiveId" clId="{A549BABB-4D7A-491C-B4F1-898D4446DFD4}" dt="2022-11-09T18:43:13.790" v="279" actId="478"/>
          <ac:spMkLst>
            <pc:docMk/>
            <pc:sldMk cId="3234740481" sldId="305"/>
            <ac:spMk id="33" creationId="{AB9457C8-47E8-CA72-EFC9-B52ED7BE914E}"/>
          </ac:spMkLst>
        </pc:spChg>
        <pc:spChg chg="add del">
          <ac:chgData name="Raphael Freitas" userId="a487a61babc2bbfd" providerId="LiveId" clId="{A549BABB-4D7A-491C-B4F1-898D4446DFD4}" dt="2022-11-09T18:43:19.595" v="282" actId="22"/>
          <ac:spMkLst>
            <pc:docMk/>
            <pc:sldMk cId="3234740481" sldId="305"/>
            <ac:spMk id="35" creationId="{5C52F254-25B4-3706-68BC-170F4CDDDA7A}"/>
          </ac:spMkLst>
        </pc:spChg>
        <pc:spChg chg="add del">
          <ac:chgData name="Raphael Freitas" userId="a487a61babc2bbfd" providerId="LiveId" clId="{A549BABB-4D7A-491C-B4F1-898D4446DFD4}" dt="2022-11-09T18:43:28.157" v="284" actId="22"/>
          <ac:spMkLst>
            <pc:docMk/>
            <pc:sldMk cId="3234740481" sldId="305"/>
            <ac:spMk id="37" creationId="{507C41F4-44BA-7DA5-4849-74EB8D4F7F51}"/>
          </ac:spMkLst>
        </pc:spChg>
        <pc:spChg chg="add del">
          <ac:chgData name="Raphael Freitas" userId="a487a61babc2bbfd" providerId="LiveId" clId="{A549BABB-4D7A-491C-B4F1-898D4446DFD4}" dt="2022-11-09T18:43:30.620" v="286" actId="22"/>
          <ac:spMkLst>
            <pc:docMk/>
            <pc:sldMk cId="3234740481" sldId="305"/>
            <ac:spMk id="39" creationId="{64B2FEC5-BD2A-D2A1-BC53-9489B595DA7A}"/>
          </ac:spMkLst>
        </pc:spChg>
        <pc:spChg chg="add del">
          <ac:chgData name="Raphael Freitas" userId="a487a61babc2bbfd" providerId="LiveId" clId="{A549BABB-4D7A-491C-B4F1-898D4446DFD4}" dt="2022-11-09T18:43:37.515" v="288" actId="22"/>
          <ac:spMkLst>
            <pc:docMk/>
            <pc:sldMk cId="3234740481" sldId="305"/>
            <ac:spMk id="41" creationId="{62D8B3CF-14DC-A11C-4AB4-CC6702358406}"/>
          </ac:spMkLst>
        </pc:spChg>
        <pc:spChg chg="add del">
          <ac:chgData name="Raphael Freitas" userId="a487a61babc2bbfd" providerId="LiveId" clId="{A549BABB-4D7A-491C-B4F1-898D4446DFD4}" dt="2022-11-09T18:43:39.443" v="290" actId="22"/>
          <ac:spMkLst>
            <pc:docMk/>
            <pc:sldMk cId="3234740481" sldId="305"/>
            <ac:spMk id="43" creationId="{38840A5A-7376-4D20-9834-9A48B39120C5}"/>
          </ac:spMkLst>
        </pc:spChg>
        <pc:spChg chg="add del">
          <ac:chgData name="Raphael Freitas" userId="a487a61babc2bbfd" providerId="LiveId" clId="{A549BABB-4D7A-491C-B4F1-898D4446DFD4}" dt="2022-11-09T18:43:49.090" v="292" actId="22"/>
          <ac:spMkLst>
            <pc:docMk/>
            <pc:sldMk cId="3234740481" sldId="305"/>
            <ac:spMk id="45" creationId="{9F39F543-C2C3-CAD8-6AAA-EAE83128E840}"/>
          </ac:spMkLst>
        </pc:spChg>
        <pc:spChg chg="mod">
          <ac:chgData name="Raphael Freitas" userId="a487a61babc2bbfd" providerId="LiveId" clId="{A549BABB-4D7A-491C-B4F1-898D4446DFD4}" dt="2022-11-09T18:44:49.678" v="293"/>
          <ac:spMkLst>
            <pc:docMk/>
            <pc:sldMk cId="3234740481" sldId="305"/>
            <ac:spMk id="48" creationId="{659FE4E8-B93A-1055-2B6F-D8F590C1C320}"/>
          </ac:spMkLst>
        </pc:spChg>
        <pc:spChg chg="mod">
          <ac:chgData name="Raphael Freitas" userId="a487a61babc2bbfd" providerId="LiveId" clId="{A549BABB-4D7A-491C-B4F1-898D4446DFD4}" dt="2022-11-09T18:44:49.678" v="293"/>
          <ac:spMkLst>
            <pc:docMk/>
            <pc:sldMk cId="3234740481" sldId="305"/>
            <ac:spMk id="49" creationId="{92C031DE-2B8E-BFBA-298D-89B72248EC59}"/>
          </ac:spMkLst>
        </pc:spChg>
        <pc:spChg chg="mod">
          <ac:chgData name="Raphael Freitas" userId="a487a61babc2bbfd" providerId="LiveId" clId="{A549BABB-4D7A-491C-B4F1-898D4446DFD4}" dt="2022-11-09T18:44:49.678" v="293"/>
          <ac:spMkLst>
            <pc:docMk/>
            <pc:sldMk cId="3234740481" sldId="305"/>
            <ac:spMk id="50" creationId="{5C024AB9-7936-1F7C-A03B-2F9DA6DA0445}"/>
          </ac:spMkLst>
        </pc:spChg>
        <pc:spChg chg="mod">
          <ac:chgData name="Raphael Freitas" userId="a487a61babc2bbfd" providerId="LiveId" clId="{A549BABB-4D7A-491C-B4F1-898D4446DFD4}" dt="2022-11-09T18:44:49.678" v="293"/>
          <ac:spMkLst>
            <pc:docMk/>
            <pc:sldMk cId="3234740481" sldId="305"/>
            <ac:spMk id="51" creationId="{2D41B161-9B94-92E0-02C2-1093A174937B}"/>
          </ac:spMkLst>
        </pc:spChg>
        <pc:spChg chg="add del mod">
          <ac:chgData name="Raphael Freitas" userId="a487a61babc2bbfd" providerId="LiveId" clId="{A549BABB-4D7A-491C-B4F1-898D4446DFD4}" dt="2022-11-09T18:44:51.016" v="294"/>
          <ac:spMkLst>
            <pc:docMk/>
            <pc:sldMk cId="3234740481" sldId="305"/>
            <ac:spMk id="52" creationId="{BF61FC46-2A45-9B68-BB65-511B9FEBA9F5}"/>
          </ac:spMkLst>
        </pc:spChg>
        <pc:spChg chg="add del mod">
          <ac:chgData name="Raphael Freitas" userId="a487a61babc2bbfd" providerId="LiveId" clId="{A549BABB-4D7A-491C-B4F1-898D4446DFD4}" dt="2022-11-09T18:44:51.016" v="294"/>
          <ac:spMkLst>
            <pc:docMk/>
            <pc:sldMk cId="3234740481" sldId="305"/>
            <ac:spMk id="53" creationId="{96357E66-1A9C-ECC5-A332-526A662BBD66}"/>
          </ac:spMkLst>
        </pc:spChg>
        <pc:spChg chg="add del mod">
          <ac:chgData name="Raphael Freitas" userId="a487a61babc2bbfd" providerId="LiveId" clId="{A549BABB-4D7A-491C-B4F1-898D4446DFD4}" dt="2022-11-09T18:44:51.016" v="294"/>
          <ac:spMkLst>
            <pc:docMk/>
            <pc:sldMk cId="3234740481" sldId="305"/>
            <ac:spMk id="54" creationId="{780B7124-2F81-E50F-F86C-4385ECB73C01}"/>
          </ac:spMkLst>
        </pc:spChg>
        <pc:spChg chg="add del mod">
          <ac:chgData name="Raphael Freitas" userId="a487a61babc2bbfd" providerId="LiveId" clId="{A549BABB-4D7A-491C-B4F1-898D4446DFD4}" dt="2022-11-09T18:44:51.016" v="294"/>
          <ac:spMkLst>
            <pc:docMk/>
            <pc:sldMk cId="3234740481" sldId="305"/>
            <ac:spMk id="55" creationId="{6E20D43C-2A89-CF87-4BB0-7CF4EFBE3140}"/>
          </ac:spMkLst>
        </pc:spChg>
        <pc:spChg chg="add del mod">
          <ac:chgData name="Raphael Freitas" userId="a487a61babc2bbfd" providerId="LiveId" clId="{A549BABB-4D7A-491C-B4F1-898D4446DFD4}" dt="2022-11-09T18:44:51.016" v="294"/>
          <ac:spMkLst>
            <pc:docMk/>
            <pc:sldMk cId="3234740481" sldId="305"/>
            <ac:spMk id="56" creationId="{FA3B42D4-0EF4-95D2-DE71-B623106B9330}"/>
          </ac:spMkLst>
        </pc:spChg>
        <pc:spChg chg="add del mod">
          <ac:chgData name="Raphael Freitas" userId="a487a61babc2bbfd" providerId="LiveId" clId="{A549BABB-4D7A-491C-B4F1-898D4446DFD4}" dt="2022-11-09T18:44:51.016" v="294"/>
          <ac:spMkLst>
            <pc:docMk/>
            <pc:sldMk cId="3234740481" sldId="305"/>
            <ac:spMk id="57" creationId="{8BE902DF-C039-8977-75BB-0B45C30D90E5}"/>
          </ac:spMkLst>
        </pc:spChg>
        <pc:spChg chg="add del mod">
          <ac:chgData name="Raphael Freitas" userId="a487a61babc2bbfd" providerId="LiveId" clId="{A549BABB-4D7A-491C-B4F1-898D4446DFD4}" dt="2022-11-09T18:44:51.016" v="294"/>
          <ac:spMkLst>
            <pc:docMk/>
            <pc:sldMk cId="3234740481" sldId="305"/>
            <ac:spMk id="58" creationId="{C3709E0D-76AA-491A-596E-8695BDBB687B}"/>
          </ac:spMkLst>
        </pc:spChg>
        <pc:spChg chg="add del mod">
          <ac:chgData name="Raphael Freitas" userId="a487a61babc2bbfd" providerId="LiveId" clId="{A549BABB-4D7A-491C-B4F1-898D4446DFD4}" dt="2022-11-09T18:44:51.016" v="294"/>
          <ac:spMkLst>
            <pc:docMk/>
            <pc:sldMk cId="3234740481" sldId="305"/>
            <ac:spMk id="59" creationId="{9B53D747-A61A-FCFF-213B-B6EE58C28939}"/>
          </ac:spMkLst>
        </pc:spChg>
        <pc:spChg chg="add del mod">
          <ac:chgData name="Raphael Freitas" userId="a487a61babc2bbfd" providerId="LiveId" clId="{A549BABB-4D7A-491C-B4F1-898D4446DFD4}" dt="2022-11-09T18:44:51.016" v="294"/>
          <ac:spMkLst>
            <pc:docMk/>
            <pc:sldMk cId="3234740481" sldId="305"/>
            <ac:spMk id="60" creationId="{D5C1B411-4D03-0428-2DAD-77EC399965D3}"/>
          </ac:spMkLst>
        </pc:spChg>
        <pc:spChg chg="add del mod">
          <ac:chgData name="Raphael Freitas" userId="a487a61babc2bbfd" providerId="LiveId" clId="{A549BABB-4D7A-491C-B4F1-898D4446DFD4}" dt="2022-11-09T18:44:51.016" v="294"/>
          <ac:spMkLst>
            <pc:docMk/>
            <pc:sldMk cId="3234740481" sldId="305"/>
            <ac:spMk id="61" creationId="{DE00BEBC-203C-D731-23EA-67594BA7BB39}"/>
          </ac:spMkLst>
        </pc:spChg>
        <pc:spChg chg="add del mod">
          <ac:chgData name="Raphael Freitas" userId="a487a61babc2bbfd" providerId="LiveId" clId="{A549BABB-4D7A-491C-B4F1-898D4446DFD4}" dt="2022-11-09T18:44:51.016" v="294"/>
          <ac:spMkLst>
            <pc:docMk/>
            <pc:sldMk cId="3234740481" sldId="305"/>
            <ac:spMk id="62" creationId="{627114DD-172E-309D-D937-A3F80E9E935A}"/>
          </ac:spMkLst>
        </pc:spChg>
        <pc:spChg chg="add del mod">
          <ac:chgData name="Raphael Freitas" userId="a487a61babc2bbfd" providerId="LiveId" clId="{A549BABB-4D7A-491C-B4F1-898D4446DFD4}" dt="2022-11-09T18:44:51.016" v="294"/>
          <ac:spMkLst>
            <pc:docMk/>
            <pc:sldMk cId="3234740481" sldId="305"/>
            <ac:spMk id="63" creationId="{DD0D0436-7DC0-71DF-5AD9-8C2333108B55}"/>
          </ac:spMkLst>
        </pc:spChg>
        <pc:spChg chg="mod">
          <ac:chgData name="Raphael Freitas" userId="a487a61babc2bbfd" providerId="LiveId" clId="{A549BABB-4D7A-491C-B4F1-898D4446DFD4}" dt="2022-11-09T18:44:49.678" v="293"/>
          <ac:spMkLst>
            <pc:docMk/>
            <pc:sldMk cId="3234740481" sldId="305"/>
            <ac:spMk id="65" creationId="{095CE241-0EE9-B704-E0D5-8B724E13DC65}"/>
          </ac:spMkLst>
        </pc:spChg>
        <pc:spChg chg="mod">
          <ac:chgData name="Raphael Freitas" userId="a487a61babc2bbfd" providerId="LiveId" clId="{A549BABB-4D7A-491C-B4F1-898D4446DFD4}" dt="2022-11-09T18:44:49.678" v="293"/>
          <ac:spMkLst>
            <pc:docMk/>
            <pc:sldMk cId="3234740481" sldId="305"/>
            <ac:spMk id="66" creationId="{FA609B5C-B7A5-D048-342B-17B4F101A849}"/>
          </ac:spMkLst>
        </pc:spChg>
        <pc:spChg chg="mod">
          <ac:chgData name="Raphael Freitas" userId="a487a61babc2bbfd" providerId="LiveId" clId="{A549BABB-4D7A-491C-B4F1-898D4446DFD4}" dt="2022-11-09T18:44:49.678" v="293"/>
          <ac:spMkLst>
            <pc:docMk/>
            <pc:sldMk cId="3234740481" sldId="305"/>
            <ac:spMk id="67" creationId="{FB321D0E-3C91-7497-C0FA-945728D15ADF}"/>
          </ac:spMkLst>
        </pc:spChg>
        <pc:spChg chg="mod">
          <ac:chgData name="Raphael Freitas" userId="a487a61babc2bbfd" providerId="LiveId" clId="{A549BABB-4D7A-491C-B4F1-898D4446DFD4}" dt="2022-11-09T18:44:49.678" v="293"/>
          <ac:spMkLst>
            <pc:docMk/>
            <pc:sldMk cId="3234740481" sldId="305"/>
            <ac:spMk id="68" creationId="{BB31C0E9-85CD-06A3-D7DC-1490EEF6DB53}"/>
          </ac:spMkLst>
        </pc:spChg>
        <pc:spChg chg="mod">
          <ac:chgData name="Raphael Freitas" userId="a487a61babc2bbfd" providerId="LiveId" clId="{A549BABB-4D7A-491C-B4F1-898D4446DFD4}" dt="2022-11-09T18:44:49.678" v="293"/>
          <ac:spMkLst>
            <pc:docMk/>
            <pc:sldMk cId="3234740481" sldId="305"/>
            <ac:spMk id="71" creationId="{D4464200-206C-EAB1-7B24-D78651F46988}"/>
          </ac:spMkLst>
        </pc:spChg>
        <pc:spChg chg="mod">
          <ac:chgData name="Raphael Freitas" userId="a487a61babc2bbfd" providerId="LiveId" clId="{A549BABB-4D7A-491C-B4F1-898D4446DFD4}" dt="2022-11-09T18:44:49.678" v="293"/>
          <ac:spMkLst>
            <pc:docMk/>
            <pc:sldMk cId="3234740481" sldId="305"/>
            <ac:spMk id="72" creationId="{2C20C797-8642-3EFC-CD9D-246D24A628CE}"/>
          </ac:spMkLst>
        </pc:spChg>
        <pc:spChg chg="mod">
          <ac:chgData name="Raphael Freitas" userId="a487a61babc2bbfd" providerId="LiveId" clId="{A549BABB-4D7A-491C-B4F1-898D4446DFD4}" dt="2022-11-09T18:44:49.678" v="293"/>
          <ac:spMkLst>
            <pc:docMk/>
            <pc:sldMk cId="3234740481" sldId="305"/>
            <ac:spMk id="73" creationId="{0ED4CFB6-E521-E288-7E22-961D417C24C7}"/>
          </ac:spMkLst>
        </pc:spChg>
        <pc:spChg chg="mod">
          <ac:chgData name="Raphael Freitas" userId="a487a61babc2bbfd" providerId="LiveId" clId="{A549BABB-4D7A-491C-B4F1-898D4446DFD4}" dt="2022-11-09T18:44:49.678" v="293"/>
          <ac:spMkLst>
            <pc:docMk/>
            <pc:sldMk cId="3234740481" sldId="305"/>
            <ac:spMk id="74" creationId="{FC6D6D01-95D7-380F-B7D8-0D56999DE4D3}"/>
          </ac:spMkLst>
        </pc:spChg>
        <pc:spChg chg="mod">
          <ac:chgData name="Raphael Freitas" userId="a487a61babc2bbfd" providerId="LiveId" clId="{A549BABB-4D7A-491C-B4F1-898D4446DFD4}" dt="2022-11-09T18:44:49.678" v="293"/>
          <ac:spMkLst>
            <pc:docMk/>
            <pc:sldMk cId="3234740481" sldId="305"/>
            <ac:spMk id="77" creationId="{15CAA5A4-38E6-9288-F646-B5CC2AD25DA4}"/>
          </ac:spMkLst>
        </pc:spChg>
        <pc:spChg chg="mod">
          <ac:chgData name="Raphael Freitas" userId="a487a61babc2bbfd" providerId="LiveId" clId="{A549BABB-4D7A-491C-B4F1-898D4446DFD4}" dt="2022-11-09T18:44:49.678" v="293"/>
          <ac:spMkLst>
            <pc:docMk/>
            <pc:sldMk cId="3234740481" sldId="305"/>
            <ac:spMk id="78" creationId="{9D1FFE65-5161-06AA-E4D1-862EDA905248}"/>
          </ac:spMkLst>
        </pc:spChg>
        <pc:spChg chg="mod">
          <ac:chgData name="Raphael Freitas" userId="a487a61babc2bbfd" providerId="LiveId" clId="{A549BABB-4D7A-491C-B4F1-898D4446DFD4}" dt="2022-11-09T18:44:49.678" v="293"/>
          <ac:spMkLst>
            <pc:docMk/>
            <pc:sldMk cId="3234740481" sldId="305"/>
            <ac:spMk id="79" creationId="{3EA9B2F4-098B-1FCB-4DBA-BF4E6EFB9E8A}"/>
          </ac:spMkLst>
        </pc:spChg>
        <pc:spChg chg="mod">
          <ac:chgData name="Raphael Freitas" userId="a487a61babc2bbfd" providerId="LiveId" clId="{A549BABB-4D7A-491C-B4F1-898D4446DFD4}" dt="2022-11-09T18:44:49.678" v="293"/>
          <ac:spMkLst>
            <pc:docMk/>
            <pc:sldMk cId="3234740481" sldId="305"/>
            <ac:spMk id="80" creationId="{0A79E882-A06B-5276-58A6-223C16E03C82}"/>
          </ac:spMkLst>
        </pc:spChg>
        <pc:spChg chg="mod">
          <ac:chgData name="Raphael Freitas" userId="a487a61babc2bbfd" providerId="LiveId" clId="{A549BABB-4D7A-491C-B4F1-898D4446DFD4}" dt="2022-11-09T18:45:34.309" v="305"/>
          <ac:spMkLst>
            <pc:docMk/>
            <pc:sldMk cId="3234740481" sldId="305"/>
            <ac:spMk id="84" creationId="{6CAACEF9-7D69-CA9D-3E91-7DDAABAC19FE}"/>
          </ac:spMkLst>
        </pc:spChg>
        <pc:spChg chg="mod">
          <ac:chgData name="Raphael Freitas" userId="a487a61babc2bbfd" providerId="LiveId" clId="{A549BABB-4D7A-491C-B4F1-898D4446DFD4}" dt="2022-11-09T18:45:34.309" v="305"/>
          <ac:spMkLst>
            <pc:docMk/>
            <pc:sldMk cId="3234740481" sldId="305"/>
            <ac:spMk id="85" creationId="{C4787F1D-558C-FBA0-718D-5843F5103F7A}"/>
          </ac:spMkLst>
        </pc:spChg>
        <pc:spChg chg="mod">
          <ac:chgData name="Raphael Freitas" userId="a487a61babc2bbfd" providerId="LiveId" clId="{A549BABB-4D7A-491C-B4F1-898D4446DFD4}" dt="2022-11-09T18:45:34.309" v="305"/>
          <ac:spMkLst>
            <pc:docMk/>
            <pc:sldMk cId="3234740481" sldId="305"/>
            <ac:spMk id="86" creationId="{F13617DF-3235-80BF-80C9-D6C0FA946E28}"/>
          </ac:spMkLst>
        </pc:spChg>
        <pc:spChg chg="mod">
          <ac:chgData name="Raphael Freitas" userId="a487a61babc2bbfd" providerId="LiveId" clId="{A549BABB-4D7A-491C-B4F1-898D4446DFD4}" dt="2022-11-09T18:45:34.309" v="305"/>
          <ac:spMkLst>
            <pc:docMk/>
            <pc:sldMk cId="3234740481" sldId="305"/>
            <ac:spMk id="87" creationId="{A0AF6CCE-B04C-08E5-313C-2B22AA4BADF6}"/>
          </ac:spMkLst>
        </pc:spChg>
        <pc:spChg chg="add mod">
          <ac:chgData name="Raphael Freitas" userId="a487a61babc2bbfd" providerId="LiveId" clId="{A549BABB-4D7A-491C-B4F1-898D4446DFD4}" dt="2022-11-09T18:45:34.309" v="305"/>
          <ac:spMkLst>
            <pc:docMk/>
            <pc:sldMk cId="3234740481" sldId="305"/>
            <ac:spMk id="88" creationId="{96E34D00-9C4A-C680-10A5-79FEA59A4BAD}"/>
          </ac:spMkLst>
        </pc:spChg>
        <pc:spChg chg="add mod">
          <ac:chgData name="Raphael Freitas" userId="a487a61babc2bbfd" providerId="LiveId" clId="{A549BABB-4D7A-491C-B4F1-898D4446DFD4}" dt="2022-11-09T18:45:34.309" v="305"/>
          <ac:spMkLst>
            <pc:docMk/>
            <pc:sldMk cId="3234740481" sldId="305"/>
            <ac:spMk id="89" creationId="{CED217DA-2051-F5D6-BE58-57002F9FE7EA}"/>
          </ac:spMkLst>
        </pc:spChg>
        <pc:spChg chg="add mod">
          <ac:chgData name="Raphael Freitas" userId="a487a61babc2bbfd" providerId="LiveId" clId="{A549BABB-4D7A-491C-B4F1-898D4446DFD4}" dt="2022-11-09T18:45:34.309" v="305"/>
          <ac:spMkLst>
            <pc:docMk/>
            <pc:sldMk cId="3234740481" sldId="305"/>
            <ac:spMk id="90" creationId="{25A60A55-8C7E-733F-2122-7297ECB8AC92}"/>
          </ac:spMkLst>
        </pc:spChg>
        <pc:spChg chg="add mod">
          <ac:chgData name="Raphael Freitas" userId="a487a61babc2bbfd" providerId="LiveId" clId="{A549BABB-4D7A-491C-B4F1-898D4446DFD4}" dt="2022-11-09T18:45:34.309" v="305"/>
          <ac:spMkLst>
            <pc:docMk/>
            <pc:sldMk cId="3234740481" sldId="305"/>
            <ac:spMk id="91" creationId="{066847F7-02FB-D8C3-9E72-1F4E2CEA8AD7}"/>
          </ac:spMkLst>
        </pc:spChg>
        <pc:spChg chg="add mod">
          <ac:chgData name="Raphael Freitas" userId="a487a61babc2bbfd" providerId="LiveId" clId="{A549BABB-4D7A-491C-B4F1-898D4446DFD4}" dt="2022-11-09T18:45:34.309" v="305"/>
          <ac:spMkLst>
            <pc:docMk/>
            <pc:sldMk cId="3234740481" sldId="305"/>
            <ac:spMk id="92" creationId="{73ACFE8A-5581-708D-91CC-0B2221EEE20E}"/>
          </ac:spMkLst>
        </pc:spChg>
        <pc:spChg chg="add mod">
          <ac:chgData name="Raphael Freitas" userId="a487a61babc2bbfd" providerId="LiveId" clId="{A549BABB-4D7A-491C-B4F1-898D4446DFD4}" dt="2022-11-09T18:45:34.309" v="305"/>
          <ac:spMkLst>
            <pc:docMk/>
            <pc:sldMk cId="3234740481" sldId="305"/>
            <ac:spMk id="93" creationId="{B21D3879-467E-0727-C369-F58A8F9B1E85}"/>
          </ac:spMkLst>
        </pc:spChg>
        <pc:spChg chg="add mod">
          <ac:chgData name="Raphael Freitas" userId="a487a61babc2bbfd" providerId="LiveId" clId="{A549BABB-4D7A-491C-B4F1-898D4446DFD4}" dt="2022-11-09T18:45:34.309" v="305"/>
          <ac:spMkLst>
            <pc:docMk/>
            <pc:sldMk cId="3234740481" sldId="305"/>
            <ac:spMk id="94" creationId="{156621B5-6613-1C55-F379-27FBA13BA419}"/>
          </ac:spMkLst>
        </pc:spChg>
        <pc:spChg chg="add mod">
          <ac:chgData name="Raphael Freitas" userId="a487a61babc2bbfd" providerId="LiveId" clId="{A549BABB-4D7A-491C-B4F1-898D4446DFD4}" dt="2022-11-09T18:45:34.309" v="305"/>
          <ac:spMkLst>
            <pc:docMk/>
            <pc:sldMk cId="3234740481" sldId="305"/>
            <ac:spMk id="95" creationId="{2F14A0D9-FE94-9B30-EC46-FBA225F9CE03}"/>
          </ac:spMkLst>
        </pc:spChg>
        <pc:spChg chg="add mod">
          <ac:chgData name="Raphael Freitas" userId="a487a61babc2bbfd" providerId="LiveId" clId="{A549BABB-4D7A-491C-B4F1-898D4446DFD4}" dt="2022-11-09T18:45:34.309" v="305"/>
          <ac:spMkLst>
            <pc:docMk/>
            <pc:sldMk cId="3234740481" sldId="305"/>
            <ac:spMk id="96" creationId="{5A74B951-E2ED-EABE-D669-AFC00B414B86}"/>
          </ac:spMkLst>
        </pc:spChg>
        <pc:spChg chg="add mod">
          <ac:chgData name="Raphael Freitas" userId="a487a61babc2bbfd" providerId="LiveId" clId="{A549BABB-4D7A-491C-B4F1-898D4446DFD4}" dt="2022-11-09T18:45:34.309" v="305"/>
          <ac:spMkLst>
            <pc:docMk/>
            <pc:sldMk cId="3234740481" sldId="305"/>
            <ac:spMk id="97" creationId="{3D496FC8-91AE-1567-FDA5-EBE2A05D6F71}"/>
          </ac:spMkLst>
        </pc:spChg>
        <pc:spChg chg="add mod">
          <ac:chgData name="Raphael Freitas" userId="a487a61babc2bbfd" providerId="LiveId" clId="{A549BABB-4D7A-491C-B4F1-898D4446DFD4}" dt="2022-11-09T18:45:34.309" v="305"/>
          <ac:spMkLst>
            <pc:docMk/>
            <pc:sldMk cId="3234740481" sldId="305"/>
            <ac:spMk id="98" creationId="{3EBB843B-BE5D-8B3A-49E4-343A64A7A8DD}"/>
          </ac:spMkLst>
        </pc:spChg>
        <pc:spChg chg="add mod">
          <ac:chgData name="Raphael Freitas" userId="a487a61babc2bbfd" providerId="LiveId" clId="{A549BABB-4D7A-491C-B4F1-898D4446DFD4}" dt="2022-11-09T18:45:34.309" v="305"/>
          <ac:spMkLst>
            <pc:docMk/>
            <pc:sldMk cId="3234740481" sldId="305"/>
            <ac:spMk id="99" creationId="{E39D0B9C-7A37-6185-A3D6-4327C454594D}"/>
          </ac:spMkLst>
        </pc:spChg>
        <pc:spChg chg="mod">
          <ac:chgData name="Raphael Freitas" userId="a487a61babc2bbfd" providerId="LiveId" clId="{A549BABB-4D7A-491C-B4F1-898D4446DFD4}" dt="2022-11-09T18:45:34.309" v="305"/>
          <ac:spMkLst>
            <pc:docMk/>
            <pc:sldMk cId="3234740481" sldId="305"/>
            <ac:spMk id="101" creationId="{4FC5778A-6C47-B711-7A11-0FFD5FC1AB14}"/>
          </ac:spMkLst>
        </pc:spChg>
        <pc:spChg chg="mod">
          <ac:chgData name="Raphael Freitas" userId="a487a61babc2bbfd" providerId="LiveId" clId="{A549BABB-4D7A-491C-B4F1-898D4446DFD4}" dt="2022-11-09T18:45:34.309" v="305"/>
          <ac:spMkLst>
            <pc:docMk/>
            <pc:sldMk cId="3234740481" sldId="305"/>
            <ac:spMk id="102" creationId="{A2FD7A3D-74B8-FACD-1664-4BB977E80EF2}"/>
          </ac:spMkLst>
        </pc:spChg>
        <pc:spChg chg="mod">
          <ac:chgData name="Raphael Freitas" userId="a487a61babc2bbfd" providerId="LiveId" clId="{A549BABB-4D7A-491C-B4F1-898D4446DFD4}" dt="2022-11-09T18:45:34.309" v="305"/>
          <ac:spMkLst>
            <pc:docMk/>
            <pc:sldMk cId="3234740481" sldId="305"/>
            <ac:spMk id="103" creationId="{AD778D40-C6A7-29C5-872B-48A187C1B5F0}"/>
          </ac:spMkLst>
        </pc:spChg>
        <pc:spChg chg="mod">
          <ac:chgData name="Raphael Freitas" userId="a487a61babc2bbfd" providerId="LiveId" clId="{A549BABB-4D7A-491C-B4F1-898D4446DFD4}" dt="2022-11-09T18:45:34.309" v="305"/>
          <ac:spMkLst>
            <pc:docMk/>
            <pc:sldMk cId="3234740481" sldId="305"/>
            <ac:spMk id="104" creationId="{B1AB2CC9-15CC-275D-E9CF-452D816FC63D}"/>
          </ac:spMkLst>
        </pc:spChg>
        <pc:spChg chg="mod">
          <ac:chgData name="Raphael Freitas" userId="a487a61babc2bbfd" providerId="LiveId" clId="{A549BABB-4D7A-491C-B4F1-898D4446DFD4}" dt="2022-11-09T18:45:34.309" v="305"/>
          <ac:spMkLst>
            <pc:docMk/>
            <pc:sldMk cId="3234740481" sldId="305"/>
            <ac:spMk id="107" creationId="{D1B59265-0EFE-EC80-BA8B-BA3BD670C363}"/>
          </ac:spMkLst>
        </pc:spChg>
        <pc:spChg chg="mod">
          <ac:chgData name="Raphael Freitas" userId="a487a61babc2bbfd" providerId="LiveId" clId="{A549BABB-4D7A-491C-B4F1-898D4446DFD4}" dt="2022-11-09T18:45:34.309" v="305"/>
          <ac:spMkLst>
            <pc:docMk/>
            <pc:sldMk cId="3234740481" sldId="305"/>
            <ac:spMk id="108" creationId="{0C434B0A-96DD-8390-4E56-74D920F5A1BC}"/>
          </ac:spMkLst>
        </pc:spChg>
        <pc:spChg chg="mod">
          <ac:chgData name="Raphael Freitas" userId="a487a61babc2bbfd" providerId="LiveId" clId="{A549BABB-4D7A-491C-B4F1-898D4446DFD4}" dt="2022-11-09T18:45:34.309" v="305"/>
          <ac:spMkLst>
            <pc:docMk/>
            <pc:sldMk cId="3234740481" sldId="305"/>
            <ac:spMk id="109" creationId="{BE82CD2B-73EB-3F33-1B3D-B4F4A4ADD5CF}"/>
          </ac:spMkLst>
        </pc:spChg>
        <pc:spChg chg="mod">
          <ac:chgData name="Raphael Freitas" userId="a487a61babc2bbfd" providerId="LiveId" clId="{A549BABB-4D7A-491C-B4F1-898D4446DFD4}" dt="2022-11-09T18:45:34.309" v="305"/>
          <ac:spMkLst>
            <pc:docMk/>
            <pc:sldMk cId="3234740481" sldId="305"/>
            <ac:spMk id="110" creationId="{257CB547-3A69-17B2-C802-6DD68FF26DE1}"/>
          </ac:spMkLst>
        </pc:spChg>
        <pc:spChg chg="mod">
          <ac:chgData name="Raphael Freitas" userId="a487a61babc2bbfd" providerId="LiveId" clId="{A549BABB-4D7A-491C-B4F1-898D4446DFD4}" dt="2022-11-09T18:45:34.309" v="305"/>
          <ac:spMkLst>
            <pc:docMk/>
            <pc:sldMk cId="3234740481" sldId="305"/>
            <ac:spMk id="113" creationId="{D5B1803E-8D50-2E32-196E-B75516D921D3}"/>
          </ac:spMkLst>
        </pc:spChg>
        <pc:spChg chg="mod">
          <ac:chgData name="Raphael Freitas" userId="a487a61babc2bbfd" providerId="LiveId" clId="{A549BABB-4D7A-491C-B4F1-898D4446DFD4}" dt="2022-11-09T18:45:34.309" v="305"/>
          <ac:spMkLst>
            <pc:docMk/>
            <pc:sldMk cId="3234740481" sldId="305"/>
            <ac:spMk id="114" creationId="{D8238069-3116-FF8D-87C5-B0CEF3874575}"/>
          </ac:spMkLst>
        </pc:spChg>
        <pc:spChg chg="mod">
          <ac:chgData name="Raphael Freitas" userId="a487a61babc2bbfd" providerId="LiveId" clId="{A549BABB-4D7A-491C-B4F1-898D4446DFD4}" dt="2022-11-09T18:45:34.309" v="305"/>
          <ac:spMkLst>
            <pc:docMk/>
            <pc:sldMk cId="3234740481" sldId="305"/>
            <ac:spMk id="115" creationId="{5E4B83BD-2D9A-48C1-3E45-BD622F3D48C8}"/>
          </ac:spMkLst>
        </pc:spChg>
        <pc:spChg chg="mod">
          <ac:chgData name="Raphael Freitas" userId="a487a61babc2bbfd" providerId="LiveId" clId="{A549BABB-4D7A-491C-B4F1-898D4446DFD4}" dt="2022-11-09T18:45:34.309" v="305"/>
          <ac:spMkLst>
            <pc:docMk/>
            <pc:sldMk cId="3234740481" sldId="305"/>
            <ac:spMk id="116" creationId="{B82B7A60-F323-8C75-0F3C-9873BB0DDCC5}"/>
          </ac:spMkLst>
        </pc:spChg>
        <pc:spChg chg="mod">
          <ac:chgData name="Raphael Freitas" userId="a487a61babc2bbfd" providerId="LiveId" clId="{A549BABB-4D7A-491C-B4F1-898D4446DFD4}" dt="2022-11-09T18:35:01.417" v="234" actId="1076"/>
          <ac:spMkLst>
            <pc:docMk/>
            <pc:sldMk cId="3234740481" sldId="305"/>
            <ac:spMk id="123" creationId="{00000000-0000-0000-0000-000000000000}"/>
          </ac:spMkLst>
        </pc:spChg>
        <pc:grpChg chg="add del mod">
          <ac:chgData name="Raphael Freitas" userId="a487a61babc2bbfd" providerId="LiveId" clId="{A549BABB-4D7A-491C-B4F1-898D4446DFD4}" dt="2022-11-09T18:43:15.397" v="280" actId="478"/>
          <ac:grpSpMkLst>
            <pc:docMk/>
            <pc:sldMk cId="3234740481" sldId="305"/>
            <ac:grpSpMk id="4" creationId="{CE75B66B-E2FB-1F1F-52DB-13D8125B6C95}"/>
          </ac:grpSpMkLst>
        </pc:grpChg>
        <pc:grpChg chg="mod">
          <ac:chgData name="Raphael Freitas" userId="a487a61babc2bbfd" providerId="LiveId" clId="{A549BABB-4D7A-491C-B4F1-898D4446DFD4}" dt="2022-11-09T18:35:02.283" v="235"/>
          <ac:grpSpMkLst>
            <pc:docMk/>
            <pc:sldMk cId="3234740481" sldId="305"/>
            <ac:grpSpMk id="6" creationId="{98E1F4BA-0AF3-79C0-B6F3-B48C0C1B998F}"/>
          </ac:grpSpMkLst>
        </pc:grpChg>
        <pc:grpChg chg="add del mod">
          <ac:chgData name="Raphael Freitas" userId="a487a61babc2bbfd" providerId="LiveId" clId="{A549BABB-4D7A-491C-B4F1-898D4446DFD4}" dt="2022-11-09T18:44:51.016" v="294"/>
          <ac:grpSpMkLst>
            <pc:docMk/>
            <pc:sldMk cId="3234740481" sldId="305"/>
            <ac:grpSpMk id="46" creationId="{92962A46-7269-7707-47D9-92D3DD3233B3}"/>
          </ac:grpSpMkLst>
        </pc:grpChg>
        <pc:grpChg chg="add del mod">
          <ac:chgData name="Raphael Freitas" userId="a487a61babc2bbfd" providerId="LiveId" clId="{A549BABB-4D7A-491C-B4F1-898D4446DFD4}" dt="2022-11-09T18:44:51.016" v="294"/>
          <ac:grpSpMkLst>
            <pc:docMk/>
            <pc:sldMk cId="3234740481" sldId="305"/>
            <ac:grpSpMk id="64" creationId="{08F92F7D-7E02-904B-797F-FFC3DE3DD2CD}"/>
          </ac:grpSpMkLst>
        </pc:grpChg>
        <pc:grpChg chg="add del mod">
          <ac:chgData name="Raphael Freitas" userId="a487a61babc2bbfd" providerId="LiveId" clId="{A549BABB-4D7A-491C-B4F1-898D4446DFD4}" dt="2022-11-09T18:44:51.016" v="294"/>
          <ac:grpSpMkLst>
            <pc:docMk/>
            <pc:sldMk cId="3234740481" sldId="305"/>
            <ac:grpSpMk id="70" creationId="{4B3A8EEF-7EB9-72A0-25DE-F956C8FBA231}"/>
          </ac:grpSpMkLst>
        </pc:grpChg>
        <pc:grpChg chg="add del mod">
          <ac:chgData name="Raphael Freitas" userId="a487a61babc2bbfd" providerId="LiveId" clId="{A549BABB-4D7A-491C-B4F1-898D4446DFD4}" dt="2022-11-09T18:44:51.016" v="294"/>
          <ac:grpSpMkLst>
            <pc:docMk/>
            <pc:sldMk cId="3234740481" sldId="305"/>
            <ac:grpSpMk id="76" creationId="{B80396EA-670D-F442-2FB1-4B721265B80F}"/>
          </ac:grpSpMkLst>
        </pc:grpChg>
        <pc:grpChg chg="add mod">
          <ac:chgData name="Raphael Freitas" userId="a487a61babc2bbfd" providerId="LiveId" clId="{A549BABB-4D7A-491C-B4F1-898D4446DFD4}" dt="2022-11-09T18:45:34.309" v="305"/>
          <ac:grpSpMkLst>
            <pc:docMk/>
            <pc:sldMk cId="3234740481" sldId="305"/>
            <ac:grpSpMk id="82" creationId="{3901734A-DDB0-99A7-FE05-CF959083D6BB}"/>
          </ac:grpSpMkLst>
        </pc:grpChg>
        <pc:grpChg chg="add mod">
          <ac:chgData name="Raphael Freitas" userId="a487a61babc2bbfd" providerId="LiveId" clId="{A549BABB-4D7A-491C-B4F1-898D4446DFD4}" dt="2022-11-09T18:45:34.309" v="305"/>
          <ac:grpSpMkLst>
            <pc:docMk/>
            <pc:sldMk cId="3234740481" sldId="305"/>
            <ac:grpSpMk id="100" creationId="{1D3E915B-E51B-19B1-7E52-52CF5A33A5F9}"/>
          </ac:grpSpMkLst>
        </pc:grpChg>
        <pc:grpChg chg="add mod">
          <ac:chgData name="Raphael Freitas" userId="a487a61babc2bbfd" providerId="LiveId" clId="{A549BABB-4D7A-491C-B4F1-898D4446DFD4}" dt="2022-11-09T18:45:34.309" v="305"/>
          <ac:grpSpMkLst>
            <pc:docMk/>
            <pc:sldMk cId="3234740481" sldId="305"/>
            <ac:grpSpMk id="106" creationId="{47A07306-4F58-2590-881A-6C2A7B208F96}"/>
          </ac:grpSpMkLst>
        </pc:grpChg>
        <pc:grpChg chg="add mod">
          <ac:chgData name="Raphael Freitas" userId="a487a61babc2bbfd" providerId="LiveId" clId="{A549BABB-4D7A-491C-B4F1-898D4446DFD4}" dt="2022-11-09T18:45:34.309" v="305"/>
          <ac:grpSpMkLst>
            <pc:docMk/>
            <pc:sldMk cId="3234740481" sldId="305"/>
            <ac:grpSpMk id="112" creationId="{CC5502EA-D611-7362-EF57-6D7214DE43F4}"/>
          </ac:grpSpMkLst>
        </pc:grpChg>
        <pc:cxnChg chg="mod">
          <ac:chgData name="Raphael Freitas" userId="a487a61babc2bbfd" providerId="LiveId" clId="{A549BABB-4D7A-491C-B4F1-898D4446DFD4}" dt="2022-11-09T18:43:15.397" v="280" actId="478"/>
          <ac:cxnSpMkLst>
            <pc:docMk/>
            <pc:sldMk cId="3234740481" sldId="305"/>
            <ac:cxnSpMk id="14" creationId="{581B062B-8D95-596C-4902-1CF47D92F735}"/>
          </ac:cxnSpMkLst>
        </pc:cxnChg>
        <pc:cxnChg chg="mod">
          <ac:chgData name="Raphael Freitas" userId="a487a61babc2bbfd" providerId="LiveId" clId="{A549BABB-4D7A-491C-B4F1-898D4446DFD4}" dt="2022-11-09T18:43:15.397" v="280" actId="478"/>
          <ac:cxnSpMkLst>
            <pc:docMk/>
            <pc:sldMk cId="3234740481" sldId="305"/>
            <ac:cxnSpMk id="15" creationId="{780B2D03-4D65-5AEF-967E-B1DC6CEA69B3}"/>
          </ac:cxnSpMkLst>
        </pc:cxnChg>
        <pc:cxnChg chg="mod">
          <ac:chgData name="Raphael Freitas" userId="a487a61babc2bbfd" providerId="LiveId" clId="{A549BABB-4D7A-491C-B4F1-898D4446DFD4}" dt="2022-11-09T18:43:15.397" v="280" actId="478"/>
          <ac:cxnSpMkLst>
            <pc:docMk/>
            <pc:sldMk cId="3234740481" sldId="305"/>
            <ac:cxnSpMk id="16" creationId="{34E0CBF1-F2E8-9ACB-7468-275E5B4C2E11}"/>
          </ac:cxnSpMkLst>
        </pc:cxnChg>
        <pc:cxnChg chg="mod">
          <ac:chgData name="Raphael Freitas" userId="a487a61babc2bbfd" providerId="LiveId" clId="{A549BABB-4D7A-491C-B4F1-898D4446DFD4}" dt="2022-11-09T18:43:15.397" v="280" actId="478"/>
          <ac:cxnSpMkLst>
            <pc:docMk/>
            <pc:sldMk cId="3234740481" sldId="305"/>
            <ac:cxnSpMk id="17" creationId="{5ACFFE9E-09DD-9150-5528-E746A443FC25}"/>
          </ac:cxnSpMkLst>
        </pc:cxnChg>
        <pc:cxnChg chg="mod">
          <ac:chgData name="Raphael Freitas" userId="a487a61babc2bbfd" providerId="LiveId" clId="{A549BABB-4D7A-491C-B4F1-898D4446DFD4}" dt="2022-11-09T18:43:15.397" v="280" actId="478"/>
          <ac:cxnSpMkLst>
            <pc:docMk/>
            <pc:sldMk cId="3234740481" sldId="305"/>
            <ac:cxnSpMk id="18" creationId="{7DFCEA67-5786-4D96-3F7A-E3EDC75752B0}"/>
          </ac:cxnSpMkLst>
        </pc:cxnChg>
        <pc:cxnChg chg="mod">
          <ac:chgData name="Raphael Freitas" userId="a487a61babc2bbfd" providerId="LiveId" clId="{A549BABB-4D7A-491C-B4F1-898D4446DFD4}" dt="2022-11-09T18:43:15.397" v="280" actId="478"/>
          <ac:cxnSpMkLst>
            <pc:docMk/>
            <pc:sldMk cId="3234740481" sldId="305"/>
            <ac:cxnSpMk id="19" creationId="{AE99EC05-4788-0F58-C977-D1711A750A81}"/>
          </ac:cxnSpMkLst>
        </pc:cxnChg>
        <pc:cxnChg chg="mod">
          <ac:chgData name="Raphael Freitas" userId="a487a61babc2bbfd" providerId="LiveId" clId="{A549BABB-4D7A-491C-B4F1-898D4446DFD4}" dt="2022-11-09T18:43:15.397" v="280" actId="478"/>
          <ac:cxnSpMkLst>
            <pc:docMk/>
            <pc:sldMk cId="3234740481" sldId="305"/>
            <ac:cxnSpMk id="20" creationId="{7F2D3A2E-C4C1-103E-E614-33DAF4465AEE}"/>
          </ac:cxnSpMkLst>
        </pc:cxnChg>
        <pc:cxnChg chg="mod">
          <ac:chgData name="Raphael Freitas" userId="a487a61babc2bbfd" providerId="LiveId" clId="{A549BABB-4D7A-491C-B4F1-898D4446DFD4}" dt="2022-11-09T18:43:15.397" v="280" actId="478"/>
          <ac:cxnSpMkLst>
            <pc:docMk/>
            <pc:sldMk cId="3234740481" sldId="305"/>
            <ac:cxnSpMk id="21" creationId="{689E7107-16C9-ECC8-6F4A-888C368AFC3D}"/>
          </ac:cxnSpMkLst>
        </pc:cxnChg>
        <pc:cxnChg chg="mod">
          <ac:chgData name="Raphael Freitas" userId="a487a61babc2bbfd" providerId="LiveId" clId="{A549BABB-4D7A-491C-B4F1-898D4446DFD4}" dt="2022-11-09T18:35:02.283" v="235"/>
          <ac:cxnSpMkLst>
            <pc:docMk/>
            <pc:sldMk cId="3234740481" sldId="305"/>
            <ac:cxnSpMk id="22" creationId="{FF1AB64C-C9EB-D306-98F7-01B25DFA9396}"/>
          </ac:cxnSpMkLst>
        </pc:cxnChg>
        <pc:cxnChg chg="mod">
          <ac:chgData name="Raphael Freitas" userId="a487a61babc2bbfd" providerId="LiveId" clId="{A549BABB-4D7A-491C-B4F1-898D4446DFD4}" dt="2022-11-09T18:44:49.678" v="293"/>
          <ac:cxnSpMkLst>
            <pc:docMk/>
            <pc:sldMk cId="3234740481" sldId="305"/>
            <ac:cxnSpMk id="47" creationId="{1F3C4C23-9E36-7754-96CA-95FA16FF7196}"/>
          </ac:cxnSpMkLst>
        </pc:cxnChg>
        <pc:cxnChg chg="mod">
          <ac:chgData name="Raphael Freitas" userId="a487a61babc2bbfd" providerId="LiveId" clId="{A549BABB-4D7A-491C-B4F1-898D4446DFD4}" dt="2022-11-09T18:44:49.678" v="293"/>
          <ac:cxnSpMkLst>
            <pc:docMk/>
            <pc:sldMk cId="3234740481" sldId="305"/>
            <ac:cxnSpMk id="69" creationId="{2EF49420-FA0A-71FC-DFB4-9123476FBEAC}"/>
          </ac:cxnSpMkLst>
        </pc:cxnChg>
        <pc:cxnChg chg="mod">
          <ac:chgData name="Raphael Freitas" userId="a487a61babc2bbfd" providerId="LiveId" clId="{A549BABB-4D7A-491C-B4F1-898D4446DFD4}" dt="2022-11-09T18:44:49.678" v="293"/>
          <ac:cxnSpMkLst>
            <pc:docMk/>
            <pc:sldMk cId="3234740481" sldId="305"/>
            <ac:cxnSpMk id="75" creationId="{657BFD77-EB08-1015-0A48-E247AF25F25C}"/>
          </ac:cxnSpMkLst>
        </pc:cxnChg>
        <pc:cxnChg chg="mod">
          <ac:chgData name="Raphael Freitas" userId="a487a61babc2bbfd" providerId="LiveId" clId="{A549BABB-4D7A-491C-B4F1-898D4446DFD4}" dt="2022-11-09T18:44:49.678" v="293"/>
          <ac:cxnSpMkLst>
            <pc:docMk/>
            <pc:sldMk cId="3234740481" sldId="305"/>
            <ac:cxnSpMk id="81" creationId="{E4B54545-F7D0-197B-8330-93AD1D0FC9B9}"/>
          </ac:cxnSpMkLst>
        </pc:cxnChg>
        <pc:cxnChg chg="mod">
          <ac:chgData name="Raphael Freitas" userId="a487a61babc2bbfd" providerId="LiveId" clId="{A549BABB-4D7A-491C-B4F1-898D4446DFD4}" dt="2022-11-09T18:45:34.309" v="305"/>
          <ac:cxnSpMkLst>
            <pc:docMk/>
            <pc:sldMk cId="3234740481" sldId="305"/>
            <ac:cxnSpMk id="83" creationId="{3961A9D6-A8F8-91B1-790B-EA841CF92ECE}"/>
          </ac:cxnSpMkLst>
        </pc:cxnChg>
        <pc:cxnChg chg="mod">
          <ac:chgData name="Raphael Freitas" userId="a487a61babc2bbfd" providerId="LiveId" clId="{A549BABB-4D7A-491C-B4F1-898D4446DFD4}" dt="2022-11-09T18:45:34.309" v="305"/>
          <ac:cxnSpMkLst>
            <pc:docMk/>
            <pc:sldMk cId="3234740481" sldId="305"/>
            <ac:cxnSpMk id="105" creationId="{497BB7B1-5A8F-6EE3-25B3-9853325D3EB9}"/>
          </ac:cxnSpMkLst>
        </pc:cxnChg>
        <pc:cxnChg chg="mod">
          <ac:chgData name="Raphael Freitas" userId="a487a61babc2bbfd" providerId="LiveId" clId="{A549BABB-4D7A-491C-B4F1-898D4446DFD4}" dt="2022-11-09T18:45:34.309" v="305"/>
          <ac:cxnSpMkLst>
            <pc:docMk/>
            <pc:sldMk cId="3234740481" sldId="305"/>
            <ac:cxnSpMk id="111" creationId="{6D2A4119-37E9-81A5-1307-48F459F261A4}"/>
          </ac:cxnSpMkLst>
        </pc:cxnChg>
        <pc:cxnChg chg="mod">
          <ac:chgData name="Raphael Freitas" userId="a487a61babc2bbfd" providerId="LiveId" clId="{A549BABB-4D7A-491C-B4F1-898D4446DFD4}" dt="2022-11-09T18:45:34.309" v="305"/>
          <ac:cxnSpMkLst>
            <pc:docMk/>
            <pc:sldMk cId="3234740481" sldId="305"/>
            <ac:cxnSpMk id="117" creationId="{0340EE7A-446C-C5F3-2AEA-0EE71CE6FD9D}"/>
          </ac:cxnSpMkLst>
        </pc:cxnChg>
      </pc:sldChg>
      <pc:sldChg chg="addSp delSp modSp add del mod">
        <pc:chgData name="Raphael Freitas" userId="a487a61babc2bbfd" providerId="LiveId" clId="{A549BABB-4D7A-491C-B4F1-898D4446DFD4}" dt="2022-11-09T19:31:01.052" v="731" actId="47"/>
        <pc:sldMkLst>
          <pc:docMk/>
          <pc:sldMk cId="3760439532" sldId="306"/>
        </pc:sldMkLst>
        <pc:spChg chg="mod topLvl">
          <ac:chgData name="Raphael Freitas" userId="a487a61babc2bbfd" providerId="LiveId" clId="{A549BABB-4D7A-491C-B4F1-898D4446DFD4}" dt="2022-11-09T18:39:50.977" v="276" actId="1076"/>
          <ac:spMkLst>
            <pc:docMk/>
            <pc:sldMk cId="3760439532" sldId="306"/>
            <ac:spMk id="3" creationId="{CEBBA805-1C7F-98D2-0310-C18D1FD1CA24}"/>
          </ac:spMkLst>
        </pc:spChg>
        <pc:spChg chg="mod topLvl">
          <ac:chgData name="Raphael Freitas" userId="a487a61babc2bbfd" providerId="LiveId" clId="{A549BABB-4D7A-491C-B4F1-898D4446DFD4}" dt="2022-11-09T18:39:26.539" v="274" actId="165"/>
          <ac:spMkLst>
            <pc:docMk/>
            <pc:sldMk cId="3760439532" sldId="306"/>
            <ac:spMk id="5" creationId="{4A28C20D-9A86-2387-C3AB-F24C9E3FD861}"/>
          </ac:spMkLst>
        </pc:spChg>
        <pc:spChg chg="mod topLvl">
          <ac:chgData name="Raphael Freitas" userId="a487a61babc2bbfd" providerId="LiveId" clId="{A549BABB-4D7A-491C-B4F1-898D4446DFD4}" dt="2022-11-09T18:39:39.619" v="275" actId="1076"/>
          <ac:spMkLst>
            <pc:docMk/>
            <pc:sldMk cId="3760439532" sldId="306"/>
            <ac:spMk id="6" creationId="{CA419E1B-7BA3-7E57-414E-FDAF02526F14}"/>
          </ac:spMkLst>
        </pc:spChg>
        <pc:spChg chg="mod topLvl">
          <ac:chgData name="Raphael Freitas" userId="a487a61babc2bbfd" providerId="LiveId" clId="{A549BABB-4D7A-491C-B4F1-898D4446DFD4}" dt="2022-11-09T18:39:26.539" v="274" actId="165"/>
          <ac:spMkLst>
            <pc:docMk/>
            <pc:sldMk cId="3760439532" sldId="306"/>
            <ac:spMk id="7" creationId="{2903ABDD-5509-89FF-1D7B-6A85D2EA9E26}"/>
          </ac:spMkLst>
        </pc:spChg>
        <pc:spChg chg="mod topLvl">
          <ac:chgData name="Raphael Freitas" userId="a487a61babc2bbfd" providerId="LiveId" clId="{A549BABB-4D7A-491C-B4F1-898D4446DFD4}" dt="2022-11-09T18:39:26.539" v="274" actId="165"/>
          <ac:spMkLst>
            <pc:docMk/>
            <pc:sldMk cId="3760439532" sldId="306"/>
            <ac:spMk id="8" creationId="{FC5CF640-07E1-17CF-916C-AD565BC19701}"/>
          </ac:spMkLst>
        </pc:spChg>
        <pc:spChg chg="mod topLvl">
          <ac:chgData name="Raphael Freitas" userId="a487a61babc2bbfd" providerId="LiveId" clId="{A549BABB-4D7A-491C-B4F1-898D4446DFD4}" dt="2022-11-09T18:39:26.539" v="274" actId="165"/>
          <ac:spMkLst>
            <pc:docMk/>
            <pc:sldMk cId="3760439532" sldId="306"/>
            <ac:spMk id="9" creationId="{514717C0-F3CA-9B70-B121-424B776FBAC9}"/>
          </ac:spMkLst>
        </pc:spChg>
        <pc:spChg chg="mod topLvl">
          <ac:chgData name="Raphael Freitas" userId="a487a61babc2bbfd" providerId="LiveId" clId="{A549BABB-4D7A-491C-B4F1-898D4446DFD4}" dt="2022-11-09T18:39:26.539" v="274" actId="165"/>
          <ac:spMkLst>
            <pc:docMk/>
            <pc:sldMk cId="3760439532" sldId="306"/>
            <ac:spMk id="10" creationId="{0299AE7D-D829-2E77-B092-B5356C9BB991}"/>
          </ac:spMkLst>
        </pc:spChg>
        <pc:spChg chg="mod topLvl">
          <ac:chgData name="Raphael Freitas" userId="a487a61babc2bbfd" providerId="LiveId" clId="{A549BABB-4D7A-491C-B4F1-898D4446DFD4}" dt="2022-11-09T18:39:26.539" v="274" actId="165"/>
          <ac:spMkLst>
            <pc:docMk/>
            <pc:sldMk cId="3760439532" sldId="306"/>
            <ac:spMk id="11" creationId="{883A349D-90DB-AEF8-3D2D-F5381E219D09}"/>
          </ac:spMkLst>
        </pc:spChg>
        <pc:spChg chg="mod">
          <ac:chgData name="Raphael Freitas" userId="a487a61babc2bbfd" providerId="LiveId" clId="{A549BABB-4D7A-491C-B4F1-898D4446DFD4}" dt="2022-11-09T18:39:26.539" v="274" actId="165"/>
          <ac:spMkLst>
            <pc:docMk/>
            <pc:sldMk cId="3760439532" sldId="306"/>
            <ac:spMk id="21" creationId="{38878AE2-AE20-B4F9-ABF0-3900B546693C}"/>
          </ac:spMkLst>
        </pc:spChg>
        <pc:spChg chg="mod">
          <ac:chgData name="Raphael Freitas" userId="a487a61babc2bbfd" providerId="LiveId" clId="{A549BABB-4D7A-491C-B4F1-898D4446DFD4}" dt="2022-11-09T18:39:26.539" v="274" actId="165"/>
          <ac:spMkLst>
            <pc:docMk/>
            <pc:sldMk cId="3760439532" sldId="306"/>
            <ac:spMk id="22" creationId="{46BD95A7-FF39-DBB8-61C9-0CE37451A7BD}"/>
          </ac:spMkLst>
        </pc:spChg>
        <pc:spChg chg="add mod">
          <ac:chgData name="Raphael Freitas" userId="a487a61babc2bbfd" providerId="LiveId" clId="{A549BABB-4D7A-491C-B4F1-898D4446DFD4}" dt="2022-11-09T18:38:52.630" v="271" actId="1076"/>
          <ac:spMkLst>
            <pc:docMk/>
            <pc:sldMk cId="3760439532" sldId="306"/>
            <ac:spMk id="23" creationId="{6C5F4DB1-8589-747A-A5BD-531D2B9DBBD9}"/>
          </ac:spMkLst>
        </pc:spChg>
        <pc:spChg chg="add mod">
          <ac:chgData name="Raphael Freitas" userId="a487a61babc2bbfd" providerId="LiveId" clId="{A549BABB-4D7A-491C-B4F1-898D4446DFD4}" dt="2022-11-09T18:35:56.719" v="244" actId="1076"/>
          <ac:spMkLst>
            <pc:docMk/>
            <pc:sldMk cId="3760439532" sldId="306"/>
            <ac:spMk id="24" creationId="{BD61C8BA-C9AF-23F3-E1E3-790BEAC6615D}"/>
          </ac:spMkLst>
        </pc:spChg>
        <pc:spChg chg="add mod">
          <ac:chgData name="Raphael Freitas" userId="a487a61babc2bbfd" providerId="LiveId" clId="{A549BABB-4D7A-491C-B4F1-898D4446DFD4}" dt="2022-11-09T18:35:56.719" v="244" actId="1076"/>
          <ac:spMkLst>
            <pc:docMk/>
            <pc:sldMk cId="3760439532" sldId="306"/>
            <ac:spMk id="25" creationId="{8EC9B246-7F33-75CE-7302-7437213081FD}"/>
          </ac:spMkLst>
        </pc:spChg>
        <pc:spChg chg="add mod">
          <ac:chgData name="Raphael Freitas" userId="a487a61babc2bbfd" providerId="LiveId" clId="{A549BABB-4D7A-491C-B4F1-898D4446DFD4}" dt="2022-11-09T18:35:56.719" v="244" actId="1076"/>
          <ac:spMkLst>
            <pc:docMk/>
            <pc:sldMk cId="3760439532" sldId="306"/>
            <ac:spMk id="26" creationId="{43023A1A-B6AF-2AAD-08DF-5E042923D4F5}"/>
          </ac:spMkLst>
        </pc:spChg>
        <pc:spChg chg="add mod">
          <ac:chgData name="Raphael Freitas" userId="a487a61babc2bbfd" providerId="LiveId" clId="{A549BABB-4D7A-491C-B4F1-898D4446DFD4}" dt="2022-11-09T18:39:39.619" v="275" actId="1076"/>
          <ac:spMkLst>
            <pc:docMk/>
            <pc:sldMk cId="3760439532" sldId="306"/>
            <ac:spMk id="27" creationId="{2DAB89D3-EA67-1483-B6A7-0D3B1375E749}"/>
          </ac:spMkLst>
        </pc:spChg>
        <pc:spChg chg="add mod">
          <ac:chgData name="Raphael Freitas" userId="a487a61babc2bbfd" providerId="LiveId" clId="{A549BABB-4D7A-491C-B4F1-898D4446DFD4}" dt="2022-11-09T18:39:50.977" v="276" actId="1076"/>
          <ac:spMkLst>
            <pc:docMk/>
            <pc:sldMk cId="3760439532" sldId="306"/>
            <ac:spMk id="28" creationId="{6513D9E3-38AA-10D8-A811-0B34B99F6949}"/>
          </ac:spMkLst>
        </pc:spChg>
        <pc:spChg chg="add mod">
          <ac:chgData name="Raphael Freitas" userId="a487a61babc2bbfd" providerId="LiveId" clId="{A549BABB-4D7A-491C-B4F1-898D4446DFD4}" dt="2022-11-09T18:35:56.719" v="244" actId="1076"/>
          <ac:spMkLst>
            <pc:docMk/>
            <pc:sldMk cId="3760439532" sldId="306"/>
            <ac:spMk id="29" creationId="{589E3F3C-3835-D7F9-57BC-D6ECDFCB7DEE}"/>
          </ac:spMkLst>
        </pc:spChg>
        <pc:spChg chg="add mod">
          <ac:chgData name="Raphael Freitas" userId="a487a61babc2bbfd" providerId="LiveId" clId="{A549BABB-4D7A-491C-B4F1-898D4446DFD4}" dt="2022-11-09T18:35:56.719" v="244" actId="1076"/>
          <ac:spMkLst>
            <pc:docMk/>
            <pc:sldMk cId="3760439532" sldId="306"/>
            <ac:spMk id="30" creationId="{F563F5C4-8C50-35F5-0726-080E487DB173}"/>
          </ac:spMkLst>
        </pc:spChg>
        <pc:spChg chg="add mod">
          <ac:chgData name="Raphael Freitas" userId="a487a61babc2bbfd" providerId="LiveId" clId="{A549BABB-4D7A-491C-B4F1-898D4446DFD4}" dt="2022-11-09T18:35:56.719" v="244" actId="1076"/>
          <ac:spMkLst>
            <pc:docMk/>
            <pc:sldMk cId="3760439532" sldId="306"/>
            <ac:spMk id="31" creationId="{33C54FD9-B26C-88A4-8248-386C94FA70BB}"/>
          </ac:spMkLst>
        </pc:spChg>
        <pc:spChg chg="add del mod">
          <ac:chgData name="Raphael Freitas" userId="a487a61babc2bbfd" providerId="LiveId" clId="{A549BABB-4D7A-491C-B4F1-898D4446DFD4}" dt="2022-11-09T18:38:08.133" v="265" actId="478"/>
          <ac:spMkLst>
            <pc:docMk/>
            <pc:sldMk cId="3760439532" sldId="306"/>
            <ac:spMk id="32" creationId="{967291C1-114D-D8DC-FF12-91B8FCD57E1F}"/>
          </ac:spMkLst>
        </pc:spChg>
        <pc:spChg chg="add mod">
          <ac:chgData name="Raphael Freitas" userId="a487a61babc2bbfd" providerId="LiveId" clId="{A549BABB-4D7A-491C-B4F1-898D4446DFD4}" dt="2022-11-09T18:40:02.692" v="278" actId="1076"/>
          <ac:spMkLst>
            <pc:docMk/>
            <pc:sldMk cId="3760439532" sldId="306"/>
            <ac:spMk id="33" creationId="{6B8B4667-D113-4D43-0E1B-DEBFD379882E}"/>
          </ac:spMkLst>
        </pc:spChg>
        <pc:spChg chg="add mod">
          <ac:chgData name="Raphael Freitas" userId="a487a61babc2bbfd" providerId="LiveId" clId="{A549BABB-4D7A-491C-B4F1-898D4446DFD4}" dt="2022-11-09T18:40:02.692" v="278" actId="1076"/>
          <ac:spMkLst>
            <pc:docMk/>
            <pc:sldMk cId="3760439532" sldId="306"/>
            <ac:spMk id="35" creationId="{20465EC6-C49E-3035-F198-1D1EF4C24731}"/>
          </ac:spMkLst>
        </pc:spChg>
        <pc:spChg chg="add del">
          <ac:chgData name="Raphael Freitas" userId="a487a61babc2bbfd" providerId="LiveId" clId="{A549BABB-4D7A-491C-B4F1-898D4446DFD4}" dt="2022-11-09T18:46:24.828" v="307" actId="22"/>
          <ac:spMkLst>
            <pc:docMk/>
            <pc:sldMk cId="3760439532" sldId="306"/>
            <ac:spMk id="37" creationId="{7DC8F6DE-63CB-3064-F00B-BDA49BD5D5B0}"/>
          </ac:spMkLst>
        </pc:spChg>
        <pc:spChg chg="del">
          <ac:chgData name="Raphael Freitas" userId="a487a61babc2bbfd" providerId="LiveId" clId="{A549BABB-4D7A-491C-B4F1-898D4446DFD4}" dt="2022-11-09T18:35:34.566" v="239" actId="478"/>
          <ac:spMkLst>
            <pc:docMk/>
            <pc:sldMk cId="3760439532" sldId="306"/>
            <ac:spMk id="325" creationId="{00000000-0000-0000-0000-000000000000}"/>
          </ac:spMkLst>
        </pc:spChg>
        <pc:spChg chg="mod">
          <ac:chgData name="Raphael Freitas" userId="a487a61babc2bbfd" providerId="LiveId" clId="{A549BABB-4D7A-491C-B4F1-898D4446DFD4}" dt="2022-11-09T19:28:13.469" v="704" actId="1076"/>
          <ac:spMkLst>
            <pc:docMk/>
            <pc:sldMk cId="3760439532" sldId="306"/>
            <ac:spMk id="326" creationId="{00000000-0000-0000-0000-000000000000}"/>
          </ac:spMkLst>
        </pc:spChg>
        <pc:grpChg chg="add del mod">
          <ac:chgData name="Raphael Freitas" userId="a487a61babc2bbfd" providerId="LiveId" clId="{A549BABB-4D7A-491C-B4F1-898D4446DFD4}" dt="2022-11-09T18:39:26.539" v="274" actId="165"/>
          <ac:grpSpMkLst>
            <pc:docMk/>
            <pc:sldMk cId="3760439532" sldId="306"/>
            <ac:grpSpMk id="2" creationId="{F28CDA97-A388-F951-3E4D-EA8DD6970C9C}"/>
          </ac:grpSpMkLst>
        </pc:grpChg>
        <pc:grpChg chg="mod topLvl">
          <ac:chgData name="Raphael Freitas" userId="a487a61babc2bbfd" providerId="LiveId" clId="{A549BABB-4D7A-491C-B4F1-898D4446DFD4}" dt="2022-11-09T18:39:26.539" v="274" actId="165"/>
          <ac:grpSpMkLst>
            <pc:docMk/>
            <pc:sldMk cId="3760439532" sldId="306"/>
            <ac:grpSpMk id="4" creationId="{3753C1EB-C22F-CCE8-4D08-404D9499F1A6}"/>
          </ac:grpSpMkLst>
        </pc:grpChg>
        <pc:cxnChg chg="mod topLvl">
          <ac:chgData name="Raphael Freitas" userId="a487a61babc2bbfd" providerId="LiveId" clId="{A549BABB-4D7A-491C-B4F1-898D4446DFD4}" dt="2022-11-09T18:39:39.619" v="275" actId="1076"/>
          <ac:cxnSpMkLst>
            <pc:docMk/>
            <pc:sldMk cId="3760439532" sldId="306"/>
            <ac:cxnSpMk id="12" creationId="{9173F533-0136-64C6-092B-28184BD12148}"/>
          </ac:cxnSpMkLst>
        </pc:cxnChg>
        <pc:cxnChg chg="mod topLvl">
          <ac:chgData name="Raphael Freitas" userId="a487a61babc2bbfd" providerId="LiveId" clId="{A549BABB-4D7A-491C-B4F1-898D4446DFD4}" dt="2022-11-09T18:39:26.539" v="274" actId="165"/>
          <ac:cxnSpMkLst>
            <pc:docMk/>
            <pc:sldMk cId="3760439532" sldId="306"/>
            <ac:cxnSpMk id="13" creationId="{027D5C43-44BF-8D81-2D36-7D64D40889CE}"/>
          </ac:cxnSpMkLst>
        </pc:cxnChg>
        <pc:cxnChg chg="mod topLvl">
          <ac:chgData name="Raphael Freitas" userId="a487a61babc2bbfd" providerId="LiveId" clId="{A549BABB-4D7A-491C-B4F1-898D4446DFD4}" dt="2022-11-09T18:39:26.539" v="274" actId="165"/>
          <ac:cxnSpMkLst>
            <pc:docMk/>
            <pc:sldMk cId="3760439532" sldId="306"/>
            <ac:cxnSpMk id="14" creationId="{BA354C2C-2CE2-780D-900B-52FB8244B3EE}"/>
          </ac:cxnSpMkLst>
        </pc:cxnChg>
        <pc:cxnChg chg="mod topLvl">
          <ac:chgData name="Raphael Freitas" userId="a487a61babc2bbfd" providerId="LiveId" clId="{A549BABB-4D7A-491C-B4F1-898D4446DFD4}" dt="2022-11-09T18:39:26.539" v="274" actId="165"/>
          <ac:cxnSpMkLst>
            <pc:docMk/>
            <pc:sldMk cId="3760439532" sldId="306"/>
            <ac:cxnSpMk id="15" creationId="{F47AFDAE-7F4F-D33D-3C7E-98B67DAADC9C}"/>
          </ac:cxnSpMkLst>
        </pc:cxnChg>
        <pc:cxnChg chg="mod topLvl">
          <ac:chgData name="Raphael Freitas" userId="a487a61babc2bbfd" providerId="LiveId" clId="{A549BABB-4D7A-491C-B4F1-898D4446DFD4}" dt="2022-11-09T18:39:26.539" v="274" actId="165"/>
          <ac:cxnSpMkLst>
            <pc:docMk/>
            <pc:sldMk cId="3760439532" sldId="306"/>
            <ac:cxnSpMk id="16" creationId="{93AEF618-E6C9-BBA5-0A99-45D8DB91C84C}"/>
          </ac:cxnSpMkLst>
        </pc:cxnChg>
        <pc:cxnChg chg="mod topLvl">
          <ac:chgData name="Raphael Freitas" userId="a487a61babc2bbfd" providerId="LiveId" clId="{A549BABB-4D7A-491C-B4F1-898D4446DFD4}" dt="2022-11-09T18:39:26.539" v="274" actId="165"/>
          <ac:cxnSpMkLst>
            <pc:docMk/>
            <pc:sldMk cId="3760439532" sldId="306"/>
            <ac:cxnSpMk id="17" creationId="{6A62E12A-129C-9F8E-8702-6320F9394795}"/>
          </ac:cxnSpMkLst>
        </pc:cxnChg>
        <pc:cxnChg chg="mod topLvl">
          <ac:chgData name="Raphael Freitas" userId="a487a61babc2bbfd" providerId="LiveId" clId="{A549BABB-4D7A-491C-B4F1-898D4446DFD4}" dt="2022-11-09T18:39:26.539" v="274" actId="165"/>
          <ac:cxnSpMkLst>
            <pc:docMk/>
            <pc:sldMk cId="3760439532" sldId="306"/>
            <ac:cxnSpMk id="18" creationId="{D5CC77E4-F11B-7E56-9DD6-F461E7AAA829}"/>
          </ac:cxnSpMkLst>
        </pc:cxnChg>
        <pc:cxnChg chg="mod topLvl">
          <ac:chgData name="Raphael Freitas" userId="a487a61babc2bbfd" providerId="LiveId" clId="{A549BABB-4D7A-491C-B4F1-898D4446DFD4}" dt="2022-11-09T18:39:50.977" v="276" actId="1076"/>
          <ac:cxnSpMkLst>
            <pc:docMk/>
            <pc:sldMk cId="3760439532" sldId="306"/>
            <ac:cxnSpMk id="19" creationId="{9BAA3EFC-31DA-42A7-0B31-406CA2D6E41B}"/>
          </ac:cxnSpMkLst>
        </pc:cxnChg>
        <pc:cxnChg chg="mod topLvl">
          <ac:chgData name="Raphael Freitas" userId="a487a61babc2bbfd" providerId="LiveId" clId="{A549BABB-4D7A-491C-B4F1-898D4446DFD4}" dt="2022-11-09T18:39:26.539" v="274" actId="165"/>
          <ac:cxnSpMkLst>
            <pc:docMk/>
            <pc:sldMk cId="3760439532" sldId="306"/>
            <ac:cxnSpMk id="20" creationId="{4B04D33D-2303-9B56-466C-E8083254DE8E}"/>
          </ac:cxnSpMkLst>
        </pc:cxnChg>
        <pc:cxnChg chg="add mod">
          <ac:chgData name="Raphael Freitas" userId="a487a61babc2bbfd" providerId="LiveId" clId="{A549BABB-4D7A-491C-B4F1-898D4446DFD4}" dt="2022-11-09T18:40:02.692" v="278" actId="1076"/>
          <ac:cxnSpMkLst>
            <pc:docMk/>
            <pc:sldMk cId="3760439532" sldId="306"/>
            <ac:cxnSpMk id="34" creationId="{9051726C-EA7D-974F-2B20-77F32F399AC0}"/>
          </ac:cxnSpMkLst>
        </pc:cxnChg>
      </pc:sldChg>
      <pc:sldChg chg="addSp delSp modSp add del mod ord">
        <pc:chgData name="Raphael Freitas" userId="a487a61babc2bbfd" providerId="LiveId" clId="{A549BABB-4D7A-491C-B4F1-898D4446DFD4}" dt="2022-11-09T19:19:19.385" v="585" actId="47"/>
        <pc:sldMkLst>
          <pc:docMk/>
          <pc:sldMk cId="1859123429" sldId="307"/>
        </pc:sldMkLst>
        <pc:spChg chg="mod">
          <ac:chgData name="Raphael Freitas" userId="a487a61babc2bbfd" providerId="LiveId" clId="{A549BABB-4D7A-491C-B4F1-898D4446DFD4}" dt="2022-11-09T18:45:28.140" v="300"/>
          <ac:spMkLst>
            <pc:docMk/>
            <pc:sldMk cId="1859123429" sldId="307"/>
            <ac:spMk id="4" creationId="{E837B1AF-EE84-26E6-ED62-A92EF2319D6E}"/>
          </ac:spMkLst>
        </pc:spChg>
        <pc:spChg chg="mod">
          <ac:chgData name="Raphael Freitas" userId="a487a61babc2bbfd" providerId="LiveId" clId="{A549BABB-4D7A-491C-B4F1-898D4446DFD4}" dt="2022-11-09T18:45:28.140" v="300"/>
          <ac:spMkLst>
            <pc:docMk/>
            <pc:sldMk cId="1859123429" sldId="307"/>
            <ac:spMk id="5" creationId="{87C59F2C-A6D0-48FC-79F0-18F31533D5B7}"/>
          </ac:spMkLst>
        </pc:spChg>
        <pc:spChg chg="mod">
          <ac:chgData name="Raphael Freitas" userId="a487a61babc2bbfd" providerId="LiveId" clId="{A549BABB-4D7A-491C-B4F1-898D4446DFD4}" dt="2022-11-09T18:45:28.140" v="300"/>
          <ac:spMkLst>
            <pc:docMk/>
            <pc:sldMk cId="1859123429" sldId="307"/>
            <ac:spMk id="6" creationId="{105ED5FF-1FC2-FF7E-2DBF-DA793C75DCCE}"/>
          </ac:spMkLst>
        </pc:spChg>
        <pc:spChg chg="mod">
          <ac:chgData name="Raphael Freitas" userId="a487a61babc2bbfd" providerId="LiveId" clId="{A549BABB-4D7A-491C-B4F1-898D4446DFD4}" dt="2022-11-09T18:45:28.140" v="300"/>
          <ac:spMkLst>
            <pc:docMk/>
            <pc:sldMk cId="1859123429" sldId="307"/>
            <ac:spMk id="7" creationId="{AC6BC9BB-4B8B-47BD-B1BC-2F4CB0131062}"/>
          </ac:spMkLst>
        </pc:spChg>
        <pc:spChg chg="add del mod">
          <ac:chgData name="Raphael Freitas" userId="a487a61babc2bbfd" providerId="LiveId" clId="{A549BABB-4D7A-491C-B4F1-898D4446DFD4}" dt="2022-11-09T18:45:29.089" v="301"/>
          <ac:spMkLst>
            <pc:docMk/>
            <pc:sldMk cId="1859123429" sldId="307"/>
            <ac:spMk id="8" creationId="{57C82D82-BE15-9E20-74C2-67FD10052EF8}"/>
          </ac:spMkLst>
        </pc:spChg>
        <pc:spChg chg="add del mod">
          <ac:chgData name="Raphael Freitas" userId="a487a61babc2bbfd" providerId="LiveId" clId="{A549BABB-4D7A-491C-B4F1-898D4446DFD4}" dt="2022-11-09T18:45:29.089" v="301"/>
          <ac:spMkLst>
            <pc:docMk/>
            <pc:sldMk cId="1859123429" sldId="307"/>
            <ac:spMk id="9" creationId="{B8AFFD80-10CF-2EBD-3A1A-A0FEB03FC511}"/>
          </ac:spMkLst>
        </pc:spChg>
        <pc:spChg chg="add del mod">
          <ac:chgData name="Raphael Freitas" userId="a487a61babc2bbfd" providerId="LiveId" clId="{A549BABB-4D7A-491C-B4F1-898D4446DFD4}" dt="2022-11-09T18:45:29.089" v="301"/>
          <ac:spMkLst>
            <pc:docMk/>
            <pc:sldMk cId="1859123429" sldId="307"/>
            <ac:spMk id="10" creationId="{81E2A0DD-3DFD-6EC0-2E68-CAA0C1BA6AAF}"/>
          </ac:spMkLst>
        </pc:spChg>
        <pc:spChg chg="add del mod">
          <ac:chgData name="Raphael Freitas" userId="a487a61babc2bbfd" providerId="LiveId" clId="{A549BABB-4D7A-491C-B4F1-898D4446DFD4}" dt="2022-11-09T18:45:29.089" v="301"/>
          <ac:spMkLst>
            <pc:docMk/>
            <pc:sldMk cId="1859123429" sldId="307"/>
            <ac:spMk id="11" creationId="{F99B3519-3C65-91C7-6494-50DBD8D90A6D}"/>
          </ac:spMkLst>
        </pc:spChg>
        <pc:spChg chg="add del mod">
          <ac:chgData name="Raphael Freitas" userId="a487a61babc2bbfd" providerId="LiveId" clId="{A549BABB-4D7A-491C-B4F1-898D4446DFD4}" dt="2022-11-09T18:45:29.089" v="301"/>
          <ac:spMkLst>
            <pc:docMk/>
            <pc:sldMk cId="1859123429" sldId="307"/>
            <ac:spMk id="12" creationId="{5DE61B57-B11D-2119-869C-2E31D909CE46}"/>
          </ac:spMkLst>
        </pc:spChg>
        <pc:spChg chg="add del mod">
          <ac:chgData name="Raphael Freitas" userId="a487a61babc2bbfd" providerId="LiveId" clId="{A549BABB-4D7A-491C-B4F1-898D4446DFD4}" dt="2022-11-09T18:45:29.089" v="301"/>
          <ac:spMkLst>
            <pc:docMk/>
            <pc:sldMk cId="1859123429" sldId="307"/>
            <ac:spMk id="13" creationId="{297AAECD-83C0-CCFE-13E4-0B05D193282C}"/>
          </ac:spMkLst>
        </pc:spChg>
        <pc:spChg chg="add del mod">
          <ac:chgData name="Raphael Freitas" userId="a487a61babc2bbfd" providerId="LiveId" clId="{A549BABB-4D7A-491C-B4F1-898D4446DFD4}" dt="2022-11-09T18:45:29.089" v="301"/>
          <ac:spMkLst>
            <pc:docMk/>
            <pc:sldMk cId="1859123429" sldId="307"/>
            <ac:spMk id="14" creationId="{91C5C74F-0F50-D129-7D2F-80918DABD33B}"/>
          </ac:spMkLst>
        </pc:spChg>
        <pc:spChg chg="add del mod">
          <ac:chgData name="Raphael Freitas" userId="a487a61babc2bbfd" providerId="LiveId" clId="{A549BABB-4D7A-491C-B4F1-898D4446DFD4}" dt="2022-11-09T18:45:29.089" v="301"/>
          <ac:spMkLst>
            <pc:docMk/>
            <pc:sldMk cId="1859123429" sldId="307"/>
            <ac:spMk id="15" creationId="{10414B1B-28F9-B8AC-8429-B97C5A3434CA}"/>
          </ac:spMkLst>
        </pc:spChg>
        <pc:spChg chg="add del mod">
          <ac:chgData name="Raphael Freitas" userId="a487a61babc2bbfd" providerId="LiveId" clId="{A549BABB-4D7A-491C-B4F1-898D4446DFD4}" dt="2022-11-09T18:45:29.089" v="301"/>
          <ac:spMkLst>
            <pc:docMk/>
            <pc:sldMk cId="1859123429" sldId="307"/>
            <ac:spMk id="16" creationId="{77975357-58A4-3E3D-6374-5F3DA52113F0}"/>
          </ac:spMkLst>
        </pc:spChg>
        <pc:spChg chg="add del mod">
          <ac:chgData name="Raphael Freitas" userId="a487a61babc2bbfd" providerId="LiveId" clId="{A549BABB-4D7A-491C-B4F1-898D4446DFD4}" dt="2022-11-09T18:45:29.089" v="301"/>
          <ac:spMkLst>
            <pc:docMk/>
            <pc:sldMk cId="1859123429" sldId="307"/>
            <ac:spMk id="17" creationId="{59CC847E-3433-0A33-F99F-9E632222ACB7}"/>
          </ac:spMkLst>
        </pc:spChg>
        <pc:spChg chg="add del mod">
          <ac:chgData name="Raphael Freitas" userId="a487a61babc2bbfd" providerId="LiveId" clId="{A549BABB-4D7A-491C-B4F1-898D4446DFD4}" dt="2022-11-09T18:45:29.089" v="301"/>
          <ac:spMkLst>
            <pc:docMk/>
            <pc:sldMk cId="1859123429" sldId="307"/>
            <ac:spMk id="18" creationId="{15F272D4-A4BD-010C-E8C2-AB9685B548D6}"/>
          </ac:spMkLst>
        </pc:spChg>
        <pc:spChg chg="add del mod">
          <ac:chgData name="Raphael Freitas" userId="a487a61babc2bbfd" providerId="LiveId" clId="{A549BABB-4D7A-491C-B4F1-898D4446DFD4}" dt="2022-11-09T18:45:29.089" v="301"/>
          <ac:spMkLst>
            <pc:docMk/>
            <pc:sldMk cId="1859123429" sldId="307"/>
            <ac:spMk id="19" creationId="{5FA86EEC-93FB-91CF-A2E1-30201278F1DC}"/>
          </ac:spMkLst>
        </pc:spChg>
        <pc:spChg chg="mod">
          <ac:chgData name="Raphael Freitas" userId="a487a61babc2bbfd" providerId="LiveId" clId="{A549BABB-4D7A-491C-B4F1-898D4446DFD4}" dt="2022-11-09T18:45:28.140" v="300"/>
          <ac:spMkLst>
            <pc:docMk/>
            <pc:sldMk cId="1859123429" sldId="307"/>
            <ac:spMk id="21" creationId="{2626CD99-71AE-A5AC-17B7-44A6B5577CB2}"/>
          </ac:spMkLst>
        </pc:spChg>
        <pc:spChg chg="mod">
          <ac:chgData name="Raphael Freitas" userId="a487a61babc2bbfd" providerId="LiveId" clId="{A549BABB-4D7A-491C-B4F1-898D4446DFD4}" dt="2022-11-09T18:45:28.140" v="300"/>
          <ac:spMkLst>
            <pc:docMk/>
            <pc:sldMk cId="1859123429" sldId="307"/>
            <ac:spMk id="22" creationId="{E0E8C413-6195-4486-9964-94398FD32556}"/>
          </ac:spMkLst>
        </pc:spChg>
        <pc:spChg chg="mod">
          <ac:chgData name="Raphael Freitas" userId="a487a61babc2bbfd" providerId="LiveId" clId="{A549BABB-4D7A-491C-B4F1-898D4446DFD4}" dt="2022-11-09T18:45:28.140" v="300"/>
          <ac:spMkLst>
            <pc:docMk/>
            <pc:sldMk cId="1859123429" sldId="307"/>
            <ac:spMk id="23" creationId="{34E3C931-8457-2D97-1055-B5C74C987790}"/>
          </ac:spMkLst>
        </pc:spChg>
        <pc:spChg chg="mod">
          <ac:chgData name="Raphael Freitas" userId="a487a61babc2bbfd" providerId="LiveId" clId="{A549BABB-4D7A-491C-B4F1-898D4446DFD4}" dt="2022-11-09T18:45:28.140" v="300"/>
          <ac:spMkLst>
            <pc:docMk/>
            <pc:sldMk cId="1859123429" sldId="307"/>
            <ac:spMk id="24" creationId="{72E29BA5-D3B5-4758-D511-A9CD1B932785}"/>
          </ac:spMkLst>
        </pc:spChg>
        <pc:spChg chg="mod">
          <ac:chgData name="Raphael Freitas" userId="a487a61babc2bbfd" providerId="LiveId" clId="{A549BABB-4D7A-491C-B4F1-898D4446DFD4}" dt="2022-11-09T18:45:28.140" v="300"/>
          <ac:spMkLst>
            <pc:docMk/>
            <pc:sldMk cId="1859123429" sldId="307"/>
            <ac:spMk id="27" creationId="{F049CDA9-AC56-8369-6613-CA0D91EA8E56}"/>
          </ac:spMkLst>
        </pc:spChg>
        <pc:spChg chg="mod">
          <ac:chgData name="Raphael Freitas" userId="a487a61babc2bbfd" providerId="LiveId" clId="{A549BABB-4D7A-491C-B4F1-898D4446DFD4}" dt="2022-11-09T18:45:28.140" v="300"/>
          <ac:spMkLst>
            <pc:docMk/>
            <pc:sldMk cId="1859123429" sldId="307"/>
            <ac:spMk id="28" creationId="{A97E798F-347E-D42A-4693-B88AE9D400CA}"/>
          </ac:spMkLst>
        </pc:spChg>
        <pc:spChg chg="mod">
          <ac:chgData name="Raphael Freitas" userId="a487a61babc2bbfd" providerId="LiveId" clId="{A549BABB-4D7A-491C-B4F1-898D4446DFD4}" dt="2022-11-09T18:45:28.140" v="300"/>
          <ac:spMkLst>
            <pc:docMk/>
            <pc:sldMk cId="1859123429" sldId="307"/>
            <ac:spMk id="29" creationId="{E13231B1-4FA6-E08A-2061-DE10555547C0}"/>
          </ac:spMkLst>
        </pc:spChg>
        <pc:spChg chg="mod">
          <ac:chgData name="Raphael Freitas" userId="a487a61babc2bbfd" providerId="LiveId" clId="{A549BABB-4D7A-491C-B4F1-898D4446DFD4}" dt="2022-11-09T18:45:28.140" v="300"/>
          <ac:spMkLst>
            <pc:docMk/>
            <pc:sldMk cId="1859123429" sldId="307"/>
            <ac:spMk id="30" creationId="{360BF0EA-E944-D033-876B-1991E8A232B9}"/>
          </ac:spMkLst>
        </pc:spChg>
        <pc:spChg chg="mod">
          <ac:chgData name="Raphael Freitas" userId="a487a61babc2bbfd" providerId="LiveId" clId="{A549BABB-4D7A-491C-B4F1-898D4446DFD4}" dt="2022-11-09T18:45:28.140" v="300"/>
          <ac:spMkLst>
            <pc:docMk/>
            <pc:sldMk cId="1859123429" sldId="307"/>
            <ac:spMk id="33" creationId="{D5F3DC02-73C7-BE9B-8EA9-C159EA6FD5A0}"/>
          </ac:spMkLst>
        </pc:spChg>
        <pc:spChg chg="mod">
          <ac:chgData name="Raphael Freitas" userId="a487a61babc2bbfd" providerId="LiveId" clId="{A549BABB-4D7A-491C-B4F1-898D4446DFD4}" dt="2022-11-09T18:45:28.140" v="300"/>
          <ac:spMkLst>
            <pc:docMk/>
            <pc:sldMk cId="1859123429" sldId="307"/>
            <ac:spMk id="34" creationId="{955BC7F7-EB30-3433-BA73-5BBEB5148D9C}"/>
          </ac:spMkLst>
        </pc:spChg>
        <pc:spChg chg="mod">
          <ac:chgData name="Raphael Freitas" userId="a487a61babc2bbfd" providerId="LiveId" clId="{A549BABB-4D7A-491C-B4F1-898D4446DFD4}" dt="2022-11-09T18:45:28.140" v="300"/>
          <ac:spMkLst>
            <pc:docMk/>
            <pc:sldMk cId="1859123429" sldId="307"/>
            <ac:spMk id="35" creationId="{48E8E08F-0D13-A967-2EDF-A380DBD4D82F}"/>
          </ac:spMkLst>
        </pc:spChg>
        <pc:spChg chg="mod">
          <ac:chgData name="Raphael Freitas" userId="a487a61babc2bbfd" providerId="LiveId" clId="{A549BABB-4D7A-491C-B4F1-898D4446DFD4}" dt="2022-11-09T18:45:28.140" v="300"/>
          <ac:spMkLst>
            <pc:docMk/>
            <pc:sldMk cId="1859123429" sldId="307"/>
            <ac:spMk id="36" creationId="{455E965D-3CC7-9AAE-43E4-A4DAB93B1371}"/>
          </ac:spMkLst>
        </pc:spChg>
        <pc:spChg chg="mod">
          <ac:chgData name="Raphael Freitas" userId="a487a61babc2bbfd" providerId="LiveId" clId="{A549BABB-4D7A-491C-B4F1-898D4446DFD4}" dt="2022-11-09T18:45:32.066" v="303"/>
          <ac:spMkLst>
            <pc:docMk/>
            <pc:sldMk cId="1859123429" sldId="307"/>
            <ac:spMk id="40" creationId="{A51BC272-EDEE-B4C8-03AD-753DC51DCB47}"/>
          </ac:spMkLst>
        </pc:spChg>
        <pc:spChg chg="mod">
          <ac:chgData name="Raphael Freitas" userId="a487a61babc2bbfd" providerId="LiveId" clId="{A549BABB-4D7A-491C-B4F1-898D4446DFD4}" dt="2022-11-09T18:45:32.066" v="303"/>
          <ac:spMkLst>
            <pc:docMk/>
            <pc:sldMk cId="1859123429" sldId="307"/>
            <ac:spMk id="41" creationId="{9CD80477-3075-917A-7275-E31DAAE683BC}"/>
          </ac:spMkLst>
        </pc:spChg>
        <pc:spChg chg="mod">
          <ac:chgData name="Raphael Freitas" userId="a487a61babc2bbfd" providerId="LiveId" clId="{A549BABB-4D7A-491C-B4F1-898D4446DFD4}" dt="2022-11-09T18:45:32.066" v="303"/>
          <ac:spMkLst>
            <pc:docMk/>
            <pc:sldMk cId="1859123429" sldId="307"/>
            <ac:spMk id="42" creationId="{C706A1A9-9CFC-2580-9DC0-57D49C6F2648}"/>
          </ac:spMkLst>
        </pc:spChg>
        <pc:spChg chg="mod">
          <ac:chgData name="Raphael Freitas" userId="a487a61babc2bbfd" providerId="LiveId" clId="{A549BABB-4D7A-491C-B4F1-898D4446DFD4}" dt="2022-11-09T18:45:32.066" v="303"/>
          <ac:spMkLst>
            <pc:docMk/>
            <pc:sldMk cId="1859123429" sldId="307"/>
            <ac:spMk id="43" creationId="{2343F404-1137-4E58-C9F9-FB541635AD8C}"/>
          </ac:spMkLst>
        </pc:spChg>
        <pc:spChg chg="add del mod">
          <ac:chgData name="Raphael Freitas" userId="a487a61babc2bbfd" providerId="LiveId" clId="{A549BABB-4D7A-491C-B4F1-898D4446DFD4}" dt="2022-11-09T18:45:33.259" v="304"/>
          <ac:spMkLst>
            <pc:docMk/>
            <pc:sldMk cId="1859123429" sldId="307"/>
            <ac:spMk id="44" creationId="{974A6AB7-C7F5-9A0D-757A-4EF823A2470C}"/>
          </ac:spMkLst>
        </pc:spChg>
        <pc:spChg chg="add del mod">
          <ac:chgData name="Raphael Freitas" userId="a487a61babc2bbfd" providerId="LiveId" clId="{A549BABB-4D7A-491C-B4F1-898D4446DFD4}" dt="2022-11-09T18:45:33.259" v="304"/>
          <ac:spMkLst>
            <pc:docMk/>
            <pc:sldMk cId="1859123429" sldId="307"/>
            <ac:spMk id="45" creationId="{21541A04-33A6-39ED-0832-7CEF22D593FD}"/>
          </ac:spMkLst>
        </pc:spChg>
        <pc:spChg chg="add del mod">
          <ac:chgData name="Raphael Freitas" userId="a487a61babc2bbfd" providerId="LiveId" clId="{A549BABB-4D7A-491C-B4F1-898D4446DFD4}" dt="2022-11-09T18:45:33.259" v="304"/>
          <ac:spMkLst>
            <pc:docMk/>
            <pc:sldMk cId="1859123429" sldId="307"/>
            <ac:spMk id="46" creationId="{A97FB7F9-9803-4748-5A74-7FB2DF33C710}"/>
          </ac:spMkLst>
        </pc:spChg>
        <pc:spChg chg="add del mod">
          <ac:chgData name="Raphael Freitas" userId="a487a61babc2bbfd" providerId="LiveId" clId="{A549BABB-4D7A-491C-B4F1-898D4446DFD4}" dt="2022-11-09T18:45:33.259" v="304"/>
          <ac:spMkLst>
            <pc:docMk/>
            <pc:sldMk cId="1859123429" sldId="307"/>
            <ac:spMk id="47" creationId="{895CD11D-55DA-15F6-8379-45B5674FB66D}"/>
          </ac:spMkLst>
        </pc:spChg>
        <pc:spChg chg="add del mod">
          <ac:chgData name="Raphael Freitas" userId="a487a61babc2bbfd" providerId="LiveId" clId="{A549BABB-4D7A-491C-B4F1-898D4446DFD4}" dt="2022-11-09T18:45:33.259" v="304"/>
          <ac:spMkLst>
            <pc:docMk/>
            <pc:sldMk cId="1859123429" sldId="307"/>
            <ac:spMk id="48" creationId="{D17A9626-2F47-FA58-1803-027E5B52F030}"/>
          </ac:spMkLst>
        </pc:spChg>
        <pc:spChg chg="add del mod">
          <ac:chgData name="Raphael Freitas" userId="a487a61babc2bbfd" providerId="LiveId" clId="{A549BABB-4D7A-491C-B4F1-898D4446DFD4}" dt="2022-11-09T18:45:33.259" v="304"/>
          <ac:spMkLst>
            <pc:docMk/>
            <pc:sldMk cId="1859123429" sldId="307"/>
            <ac:spMk id="49" creationId="{979A1FDF-41B3-B543-709D-1E967337409F}"/>
          </ac:spMkLst>
        </pc:spChg>
        <pc:spChg chg="add del mod">
          <ac:chgData name="Raphael Freitas" userId="a487a61babc2bbfd" providerId="LiveId" clId="{A549BABB-4D7A-491C-B4F1-898D4446DFD4}" dt="2022-11-09T18:45:33.259" v="304"/>
          <ac:spMkLst>
            <pc:docMk/>
            <pc:sldMk cId="1859123429" sldId="307"/>
            <ac:spMk id="50" creationId="{00AB6736-3DD2-BEB3-147B-DECC3947353E}"/>
          </ac:spMkLst>
        </pc:spChg>
        <pc:spChg chg="add del mod">
          <ac:chgData name="Raphael Freitas" userId="a487a61babc2bbfd" providerId="LiveId" clId="{A549BABB-4D7A-491C-B4F1-898D4446DFD4}" dt="2022-11-09T18:45:33.259" v="304"/>
          <ac:spMkLst>
            <pc:docMk/>
            <pc:sldMk cId="1859123429" sldId="307"/>
            <ac:spMk id="51" creationId="{6F77008D-5D9A-95B9-6C11-07052A45323F}"/>
          </ac:spMkLst>
        </pc:spChg>
        <pc:spChg chg="add del mod">
          <ac:chgData name="Raphael Freitas" userId="a487a61babc2bbfd" providerId="LiveId" clId="{A549BABB-4D7A-491C-B4F1-898D4446DFD4}" dt="2022-11-09T18:45:33.259" v="304"/>
          <ac:spMkLst>
            <pc:docMk/>
            <pc:sldMk cId="1859123429" sldId="307"/>
            <ac:spMk id="52" creationId="{BAF7C538-5C4A-56FD-AE43-8A58042AD1B4}"/>
          </ac:spMkLst>
        </pc:spChg>
        <pc:spChg chg="add del mod">
          <ac:chgData name="Raphael Freitas" userId="a487a61babc2bbfd" providerId="LiveId" clId="{A549BABB-4D7A-491C-B4F1-898D4446DFD4}" dt="2022-11-09T18:45:33.259" v="304"/>
          <ac:spMkLst>
            <pc:docMk/>
            <pc:sldMk cId="1859123429" sldId="307"/>
            <ac:spMk id="53" creationId="{F9E5B85A-BE55-503D-036C-552AC9E9B504}"/>
          </ac:spMkLst>
        </pc:spChg>
        <pc:spChg chg="add del mod">
          <ac:chgData name="Raphael Freitas" userId="a487a61babc2bbfd" providerId="LiveId" clId="{A549BABB-4D7A-491C-B4F1-898D4446DFD4}" dt="2022-11-09T18:45:33.259" v="304"/>
          <ac:spMkLst>
            <pc:docMk/>
            <pc:sldMk cId="1859123429" sldId="307"/>
            <ac:spMk id="54" creationId="{8221C247-5287-5798-55B3-C65FB9540300}"/>
          </ac:spMkLst>
        </pc:spChg>
        <pc:spChg chg="add del mod">
          <ac:chgData name="Raphael Freitas" userId="a487a61babc2bbfd" providerId="LiveId" clId="{A549BABB-4D7A-491C-B4F1-898D4446DFD4}" dt="2022-11-09T18:45:33.259" v="304"/>
          <ac:spMkLst>
            <pc:docMk/>
            <pc:sldMk cId="1859123429" sldId="307"/>
            <ac:spMk id="55" creationId="{11E81F53-1D10-00F3-0EA3-7766F3553CEA}"/>
          </ac:spMkLst>
        </pc:spChg>
        <pc:spChg chg="mod">
          <ac:chgData name="Raphael Freitas" userId="a487a61babc2bbfd" providerId="LiveId" clId="{A549BABB-4D7A-491C-B4F1-898D4446DFD4}" dt="2022-11-09T18:45:32.066" v="303"/>
          <ac:spMkLst>
            <pc:docMk/>
            <pc:sldMk cId="1859123429" sldId="307"/>
            <ac:spMk id="57" creationId="{1D3A5CA3-766F-4017-1A5C-971C2FE2D36B}"/>
          </ac:spMkLst>
        </pc:spChg>
        <pc:spChg chg="mod">
          <ac:chgData name="Raphael Freitas" userId="a487a61babc2bbfd" providerId="LiveId" clId="{A549BABB-4D7A-491C-B4F1-898D4446DFD4}" dt="2022-11-09T18:45:32.066" v="303"/>
          <ac:spMkLst>
            <pc:docMk/>
            <pc:sldMk cId="1859123429" sldId="307"/>
            <ac:spMk id="58" creationId="{9656301A-2FD9-67B0-4953-DF93E1FE9D47}"/>
          </ac:spMkLst>
        </pc:spChg>
        <pc:spChg chg="mod">
          <ac:chgData name="Raphael Freitas" userId="a487a61babc2bbfd" providerId="LiveId" clId="{A549BABB-4D7A-491C-B4F1-898D4446DFD4}" dt="2022-11-09T18:45:32.066" v="303"/>
          <ac:spMkLst>
            <pc:docMk/>
            <pc:sldMk cId="1859123429" sldId="307"/>
            <ac:spMk id="59" creationId="{B4DA848F-1471-D8BE-C397-0D8CDAC541A1}"/>
          </ac:spMkLst>
        </pc:spChg>
        <pc:spChg chg="mod">
          <ac:chgData name="Raphael Freitas" userId="a487a61babc2bbfd" providerId="LiveId" clId="{A549BABB-4D7A-491C-B4F1-898D4446DFD4}" dt="2022-11-09T18:45:32.066" v="303"/>
          <ac:spMkLst>
            <pc:docMk/>
            <pc:sldMk cId="1859123429" sldId="307"/>
            <ac:spMk id="60" creationId="{E3E6713D-EF45-D5E9-F193-25CC13D6BE54}"/>
          </ac:spMkLst>
        </pc:spChg>
        <pc:spChg chg="mod">
          <ac:chgData name="Raphael Freitas" userId="a487a61babc2bbfd" providerId="LiveId" clId="{A549BABB-4D7A-491C-B4F1-898D4446DFD4}" dt="2022-11-09T18:45:32.066" v="303"/>
          <ac:spMkLst>
            <pc:docMk/>
            <pc:sldMk cId="1859123429" sldId="307"/>
            <ac:spMk id="63" creationId="{AA3D514C-F230-55F9-21A5-5947F6524C3C}"/>
          </ac:spMkLst>
        </pc:spChg>
        <pc:spChg chg="mod">
          <ac:chgData name="Raphael Freitas" userId="a487a61babc2bbfd" providerId="LiveId" clId="{A549BABB-4D7A-491C-B4F1-898D4446DFD4}" dt="2022-11-09T18:45:32.066" v="303"/>
          <ac:spMkLst>
            <pc:docMk/>
            <pc:sldMk cId="1859123429" sldId="307"/>
            <ac:spMk id="256" creationId="{9575F603-B946-B909-8E18-18652341D111}"/>
          </ac:spMkLst>
        </pc:spChg>
        <pc:spChg chg="mod">
          <ac:chgData name="Raphael Freitas" userId="a487a61babc2bbfd" providerId="LiveId" clId="{A549BABB-4D7A-491C-B4F1-898D4446DFD4}" dt="2022-11-09T18:45:32.066" v="303"/>
          <ac:spMkLst>
            <pc:docMk/>
            <pc:sldMk cId="1859123429" sldId="307"/>
            <ac:spMk id="257" creationId="{D239A982-4794-10BF-D7B8-8B2A2EA5B9EC}"/>
          </ac:spMkLst>
        </pc:spChg>
        <pc:spChg chg="mod">
          <ac:chgData name="Raphael Freitas" userId="a487a61babc2bbfd" providerId="LiveId" clId="{A549BABB-4D7A-491C-B4F1-898D4446DFD4}" dt="2022-11-09T18:45:32.066" v="303"/>
          <ac:spMkLst>
            <pc:docMk/>
            <pc:sldMk cId="1859123429" sldId="307"/>
            <ac:spMk id="258" creationId="{FC0E0798-7EE6-EA00-7B98-2E0817591517}"/>
          </ac:spMkLst>
        </pc:spChg>
        <pc:spChg chg="mod">
          <ac:chgData name="Raphael Freitas" userId="a487a61babc2bbfd" providerId="LiveId" clId="{A549BABB-4D7A-491C-B4F1-898D4446DFD4}" dt="2022-11-09T18:45:32.066" v="303"/>
          <ac:spMkLst>
            <pc:docMk/>
            <pc:sldMk cId="1859123429" sldId="307"/>
            <ac:spMk id="261" creationId="{8E74FBCF-0186-4CCD-90A7-C896B94CAC97}"/>
          </ac:spMkLst>
        </pc:spChg>
        <pc:spChg chg="mod">
          <ac:chgData name="Raphael Freitas" userId="a487a61babc2bbfd" providerId="LiveId" clId="{A549BABB-4D7A-491C-B4F1-898D4446DFD4}" dt="2022-11-09T18:45:32.066" v="303"/>
          <ac:spMkLst>
            <pc:docMk/>
            <pc:sldMk cId="1859123429" sldId="307"/>
            <ac:spMk id="262" creationId="{5F4A88C4-2277-044B-AFD0-E5CECED7E88A}"/>
          </ac:spMkLst>
        </pc:spChg>
        <pc:spChg chg="mod">
          <ac:chgData name="Raphael Freitas" userId="a487a61babc2bbfd" providerId="LiveId" clId="{A549BABB-4D7A-491C-B4F1-898D4446DFD4}" dt="2022-11-09T18:45:32.066" v="303"/>
          <ac:spMkLst>
            <pc:docMk/>
            <pc:sldMk cId="1859123429" sldId="307"/>
            <ac:spMk id="263" creationId="{2F9CC6E0-120B-F4A7-F9DB-9F8282B290CB}"/>
          </ac:spMkLst>
        </pc:spChg>
        <pc:spChg chg="mod">
          <ac:chgData name="Raphael Freitas" userId="a487a61babc2bbfd" providerId="LiveId" clId="{A549BABB-4D7A-491C-B4F1-898D4446DFD4}" dt="2022-11-09T18:45:32.066" v="303"/>
          <ac:spMkLst>
            <pc:docMk/>
            <pc:sldMk cId="1859123429" sldId="307"/>
            <ac:spMk id="264" creationId="{6D0B184B-428D-692F-5004-297EA2AFC70F}"/>
          </ac:spMkLst>
        </pc:spChg>
        <pc:spChg chg="mod">
          <ac:chgData name="Raphael Freitas" userId="a487a61babc2bbfd" providerId="LiveId" clId="{A549BABB-4D7A-491C-B4F1-898D4446DFD4}" dt="2022-11-09T18:47:08.242" v="310"/>
          <ac:spMkLst>
            <pc:docMk/>
            <pc:sldMk cId="1859123429" sldId="307"/>
            <ac:spMk id="268" creationId="{BBE0C6CF-E1B6-963E-370A-6E1239DBEC96}"/>
          </ac:spMkLst>
        </pc:spChg>
        <pc:spChg chg="mod">
          <ac:chgData name="Raphael Freitas" userId="a487a61babc2bbfd" providerId="LiveId" clId="{A549BABB-4D7A-491C-B4F1-898D4446DFD4}" dt="2022-11-09T18:47:08.242" v="310"/>
          <ac:spMkLst>
            <pc:docMk/>
            <pc:sldMk cId="1859123429" sldId="307"/>
            <ac:spMk id="269" creationId="{9093FB76-3739-8337-B3F7-3CF7CF7E673B}"/>
          </ac:spMkLst>
        </pc:spChg>
        <pc:spChg chg="mod">
          <ac:chgData name="Raphael Freitas" userId="a487a61babc2bbfd" providerId="LiveId" clId="{A549BABB-4D7A-491C-B4F1-898D4446DFD4}" dt="2022-11-09T18:47:08.242" v="310"/>
          <ac:spMkLst>
            <pc:docMk/>
            <pc:sldMk cId="1859123429" sldId="307"/>
            <ac:spMk id="270" creationId="{A78E841A-B2B6-6F4D-8F1B-4BC49986A0A7}"/>
          </ac:spMkLst>
        </pc:spChg>
        <pc:spChg chg="mod">
          <ac:chgData name="Raphael Freitas" userId="a487a61babc2bbfd" providerId="LiveId" clId="{A549BABB-4D7A-491C-B4F1-898D4446DFD4}" dt="2022-11-09T18:47:08.242" v="310"/>
          <ac:spMkLst>
            <pc:docMk/>
            <pc:sldMk cId="1859123429" sldId="307"/>
            <ac:spMk id="271" creationId="{3E1CF732-6987-E27C-55AA-73E136D06890}"/>
          </ac:spMkLst>
        </pc:spChg>
        <pc:spChg chg="add del mod">
          <ac:chgData name="Raphael Freitas" userId="a487a61babc2bbfd" providerId="LiveId" clId="{A549BABB-4D7A-491C-B4F1-898D4446DFD4}" dt="2022-11-09T18:47:16.842" v="315"/>
          <ac:spMkLst>
            <pc:docMk/>
            <pc:sldMk cId="1859123429" sldId="307"/>
            <ac:spMk id="272" creationId="{85603D5F-65D7-5BF8-C312-B81E9684D846}"/>
          </ac:spMkLst>
        </pc:spChg>
        <pc:spChg chg="add del mod">
          <ac:chgData name="Raphael Freitas" userId="a487a61babc2bbfd" providerId="LiveId" clId="{A549BABB-4D7A-491C-B4F1-898D4446DFD4}" dt="2022-11-09T18:47:16.842" v="315"/>
          <ac:spMkLst>
            <pc:docMk/>
            <pc:sldMk cId="1859123429" sldId="307"/>
            <ac:spMk id="273" creationId="{F0BADA0F-6FC1-BBB6-B523-01719ED75B89}"/>
          </ac:spMkLst>
        </pc:spChg>
        <pc:spChg chg="add del mod">
          <ac:chgData name="Raphael Freitas" userId="a487a61babc2bbfd" providerId="LiveId" clId="{A549BABB-4D7A-491C-B4F1-898D4446DFD4}" dt="2022-11-09T18:47:16.842" v="315"/>
          <ac:spMkLst>
            <pc:docMk/>
            <pc:sldMk cId="1859123429" sldId="307"/>
            <ac:spMk id="274" creationId="{3B61020C-E2A4-9C85-8E97-843852F22815}"/>
          </ac:spMkLst>
        </pc:spChg>
        <pc:spChg chg="add del mod">
          <ac:chgData name="Raphael Freitas" userId="a487a61babc2bbfd" providerId="LiveId" clId="{A549BABB-4D7A-491C-B4F1-898D4446DFD4}" dt="2022-11-09T18:47:16.842" v="315"/>
          <ac:spMkLst>
            <pc:docMk/>
            <pc:sldMk cId="1859123429" sldId="307"/>
            <ac:spMk id="275" creationId="{A2DB2767-471F-381D-4032-5FE9D90361E0}"/>
          </ac:spMkLst>
        </pc:spChg>
        <pc:spChg chg="add del mod">
          <ac:chgData name="Raphael Freitas" userId="a487a61babc2bbfd" providerId="LiveId" clId="{A549BABB-4D7A-491C-B4F1-898D4446DFD4}" dt="2022-11-09T18:47:16.842" v="315"/>
          <ac:spMkLst>
            <pc:docMk/>
            <pc:sldMk cId="1859123429" sldId="307"/>
            <ac:spMk id="276" creationId="{702B5B4B-4CA0-4F11-555E-089F36843A3F}"/>
          </ac:spMkLst>
        </pc:spChg>
        <pc:spChg chg="add del mod">
          <ac:chgData name="Raphael Freitas" userId="a487a61babc2bbfd" providerId="LiveId" clId="{A549BABB-4D7A-491C-B4F1-898D4446DFD4}" dt="2022-11-09T18:47:16.842" v="315"/>
          <ac:spMkLst>
            <pc:docMk/>
            <pc:sldMk cId="1859123429" sldId="307"/>
            <ac:spMk id="277" creationId="{4CF0E1C5-1D00-B3EF-C613-A1CB37CFCDB4}"/>
          </ac:spMkLst>
        </pc:spChg>
        <pc:spChg chg="add del mod">
          <ac:chgData name="Raphael Freitas" userId="a487a61babc2bbfd" providerId="LiveId" clId="{A549BABB-4D7A-491C-B4F1-898D4446DFD4}" dt="2022-11-09T18:47:16.842" v="315"/>
          <ac:spMkLst>
            <pc:docMk/>
            <pc:sldMk cId="1859123429" sldId="307"/>
            <ac:spMk id="278" creationId="{2922F168-297F-1863-B9CE-8479987B7558}"/>
          </ac:spMkLst>
        </pc:spChg>
        <pc:spChg chg="add del mod">
          <ac:chgData name="Raphael Freitas" userId="a487a61babc2bbfd" providerId="LiveId" clId="{A549BABB-4D7A-491C-B4F1-898D4446DFD4}" dt="2022-11-09T18:47:16.842" v="315"/>
          <ac:spMkLst>
            <pc:docMk/>
            <pc:sldMk cId="1859123429" sldId="307"/>
            <ac:spMk id="279" creationId="{715BA56D-F1FF-7BD1-5932-9994D3014517}"/>
          </ac:spMkLst>
        </pc:spChg>
        <pc:spChg chg="add del mod">
          <ac:chgData name="Raphael Freitas" userId="a487a61babc2bbfd" providerId="LiveId" clId="{A549BABB-4D7A-491C-B4F1-898D4446DFD4}" dt="2022-11-09T18:47:16.842" v="315"/>
          <ac:spMkLst>
            <pc:docMk/>
            <pc:sldMk cId="1859123429" sldId="307"/>
            <ac:spMk id="280" creationId="{ADBE55F7-14D0-A89F-BDC3-BB4913E476F6}"/>
          </ac:spMkLst>
        </pc:spChg>
        <pc:spChg chg="add del mod">
          <ac:chgData name="Raphael Freitas" userId="a487a61babc2bbfd" providerId="LiveId" clId="{A549BABB-4D7A-491C-B4F1-898D4446DFD4}" dt="2022-11-09T18:47:16.842" v="315"/>
          <ac:spMkLst>
            <pc:docMk/>
            <pc:sldMk cId="1859123429" sldId="307"/>
            <ac:spMk id="281" creationId="{3730F0C5-8A4A-9637-6446-6D8FEDFD629B}"/>
          </ac:spMkLst>
        </pc:spChg>
        <pc:spChg chg="add del mod">
          <ac:chgData name="Raphael Freitas" userId="a487a61babc2bbfd" providerId="LiveId" clId="{A549BABB-4D7A-491C-B4F1-898D4446DFD4}" dt="2022-11-09T18:47:16.842" v="315"/>
          <ac:spMkLst>
            <pc:docMk/>
            <pc:sldMk cId="1859123429" sldId="307"/>
            <ac:spMk id="282" creationId="{F397AFE7-0680-5314-032F-EE0316625D3E}"/>
          </ac:spMkLst>
        </pc:spChg>
        <pc:spChg chg="add del mod">
          <ac:chgData name="Raphael Freitas" userId="a487a61babc2bbfd" providerId="LiveId" clId="{A549BABB-4D7A-491C-B4F1-898D4446DFD4}" dt="2022-11-09T18:47:16.842" v="315"/>
          <ac:spMkLst>
            <pc:docMk/>
            <pc:sldMk cId="1859123429" sldId="307"/>
            <ac:spMk id="283" creationId="{4A4EBD04-72E7-33C0-718F-8ABB227F2E9F}"/>
          </ac:spMkLst>
        </pc:spChg>
        <pc:spChg chg="mod">
          <ac:chgData name="Raphael Freitas" userId="a487a61babc2bbfd" providerId="LiveId" clId="{A549BABB-4D7A-491C-B4F1-898D4446DFD4}" dt="2022-11-09T18:47:08.242" v="310"/>
          <ac:spMkLst>
            <pc:docMk/>
            <pc:sldMk cId="1859123429" sldId="307"/>
            <ac:spMk id="285" creationId="{779E8B2D-B815-DF45-551F-B022F6A6CA64}"/>
          </ac:spMkLst>
        </pc:spChg>
        <pc:spChg chg="mod">
          <ac:chgData name="Raphael Freitas" userId="a487a61babc2bbfd" providerId="LiveId" clId="{A549BABB-4D7A-491C-B4F1-898D4446DFD4}" dt="2022-11-09T18:47:08.242" v="310"/>
          <ac:spMkLst>
            <pc:docMk/>
            <pc:sldMk cId="1859123429" sldId="307"/>
            <ac:spMk id="286" creationId="{6825D91F-8D7E-89B4-D2A7-C4AA62F437FE}"/>
          </ac:spMkLst>
        </pc:spChg>
        <pc:spChg chg="mod">
          <ac:chgData name="Raphael Freitas" userId="a487a61babc2bbfd" providerId="LiveId" clId="{A549BABB-4D7A-491C-B4F1-898D4446DFD4}" dt="2022-11-09T18:47:08.242" v="310"/>
          <ac:spMkLst>
            <pc:docMk/>
            <pc:sldMk cId="1859123429" sldId="307"/>
            <ac:spMk id="287" creationId="{81ED62A3-9F0C-DABA-7146-72C3C0DFFD09}"/>
          </ac:spMkLst>
        </pc:spChg>
        <pc:spChg chg="mod">
          <ac:chgData name="Raphael Freitas" userId="a487a61babc2bbfd" providerId="LiveId" clId="{A549BABB-4D7A-491C-B4F1-898D4446DFD4}" dt="2022-11-09T18:47:08.242" v="310"/>
          <ac:spMkLst>
            <pc:docMk/>
            <pc:sldMk cId="1859123429" sldId="307"/>
            <ac:spMk id="288" creationId="{7516D679-B977-B500-BE07-ABB93B995C46}"/>
          </ac:spMkLst>
        </pc:spChg>
        <pc:spChg chg="mod">
          <ac:chgData name="Raphael Freitas" userId="a487a61babc2bbfd" providerId="LiveId" clId="{A549BABB-4D7A-491C-B4F1-898D4446DFD4}" dt="2022-11-09T18:47:08.242" v="310"/>
          <ac:spMkLst>
            <pc:docMk/>
            <pc:sldMk cId="1859123429" sldId="307"/>
            <ac:spMk id="291" creationId="{414524A0-EB1E-48BF-721F-7ED488263265}"/>
          </ac:spMkLst>
        </pc:spChg>
        <pc:spChg chg="mod">
          <ac:chgData name="Raphael Freitas" userId="a487a61babc2bbfd" providerId="LiveId" clId="{A549BABB-4D7A-491C-B4F1-898D4446DFD4}" dt="2022-11-09T18:47:08.242" v="310"/>
          <ac:spMkLst>
            <pc:docMk/>
            <pc:sldMk cId="1859123429" sldId="307"/>
            <ac:spMk id="292" creationId="{16DDDC2C-8AD3-EEE0-1266-687DF8C26B17}"/>
          </ac:spMkLst>
        </pc:spChg>
        <pc:spChg chg="mod">
          <ac:chgData name="Raphael Freitas" userId="a487a61babc2bbfd" providerId="LiveId" clId="{A549BABB-4D7A-491C-B4F1-898D4446DFD4}" dt="2022-11-09T18:47:08.242" v="310"/>
          <ac:spMkLst>
            <pc:docMk/>
            <pc:sldMk cId="1859123429" sldId="307"/>
            <ac:spMk id="293" creationId="{888FAEA7-C063-7140-9523-86D9DB8C690C}"/>
          </ac:spMkLst>
        </pc:spChg>
        <pc:spChg chg="mod">
          <ac:chgData name="Raphael Freitas" userId="a487a61babc2bbfd" providerId="LiveId" clId="{A549BABB-4D7A-491C-B4F1-898D4446DFD4}" dt="2022-11-09T18:47:08.242" v="310"/>
          <ac:spMkLst>
            <pc:docMk/>
            <pc:sldMk cId="1859123429" sldId="307"/>
            <ac:spMk id="294" creationId="{90E35FBD-525A-70F3-B4BC-4AD6800177E3}"/>
          </ac:spMkLst>
        </pc:spChg>
        <pc:spChg chg="mod">
          <ac:chgData name="Raphael Freitas" userId="a487a61babc2bbfd" providerId="LiveId" clId="{A549BABB-4D7A-491C-B4F1-898D4446DFD4}" dt="2022-11-09T18:47:08.242" v="310"/>
          <ac:spMkLst>
            <pc:docMk/>
            <pc:sldMk cId="1859123429" sldId="307"/>
            <ac:spMk id="297" creationId="{96DAB474-8FDD-047E-557A-34162FC04D9E}"/>
          </ac:spMkLst>
        </pc:spChg>
        <pc:spChg chg="mod">
          <ac:chgData name="Raphael Freitas" userId="a487a61babc2bbfd" providerId="LiveId" clId="{A549BABB-4D7A-491C-B4F1-898D4446DFD4}" dt="2022-11-09T18:47:08.242" v="310"/>
          <ac:spMkLst>
            <pc:docMk/>
            <pc:sldMk cId="1859123429" sldId="307"/>
            <ac:spMk id="298" creationId="{9FEC5FDF-81BB-C6D5-32E7-7C25C7D1782E}"/>
          </ac:spMkLst>
        </pc:spChg>
        <pc:spChg chg="mod">
          <ac:chgData name="Raphael Freitas" userId="a487a61babc2bbfd" providerId="LiveId" clId="{A549BABB-4D7A-491C-B4F1-898D4446DFD4}" dt="2022-11-09T18:47:08.242" v="310"/>
          <ac:spMkLst>
            <pc:docMk/>
            <pc:sldMk cId="1859123429" sldId="307"/>
            <ac:spMk id="299" creationId="{A06A2C30-B51A-7706-32AA-9476C96D4FF7}"/>
          </ac:spMkLst>
        </pc:spChg>
        <pc:spChg chg="mod">
          <ac:chgData name="Raphael Freitas" userId="a487a61babc2bbfd" providerId="LiveId" clId="{A549BABB-4D7A-491C-B4F1-898D4446DFD4}" dt="2022-11-09T18:47:08.242" v="310"/>
          <ac:spMkLst>
            <pc:docMk/>
            <pc:sldMk cId="1859123429" sldId="307"/>
            <ac:spMk id="300" creationId="{C4FFEFDB-986C-EC5A-3C19-D6F33948FF39}"/>
          </ac:spMkLst>
        </pc:spChg>
        <pc:spChg chg="mod">
          <ac:chgData name="Raphael Freitas" userId="a487a61babc2bbfd" providerId="LiveId" clId="{A549BABB-4D7A-491C-B4F1-898D4446DFD4}" dt="2022-11-09T18:47:08.272" v="311"/>
          <ac:spMkLst>
            <pc:docMk/>
            <pc:sldMk cId="1859123429" sldId="307"/>
            <ac:spMk id="304" creationId="{866CB6D6-8646-8D8A-AB29-B2CD30938BEC}"/>
          </ac:spMkLst>
        </pc:spChg>
        <pc:spChg chg="mod">
          <ac:chgData name="Raphael Freitas" userId="a487a61babc2bbfd" providerId="LiveId" clId="{A549BABB-4D7A-491C-B4F1-898D4446DFD4}" dt="2022-11-09T18:47:08.272" v="311"/>
          <ac:spMkLst>
            <pc:docMk/>
            <pc:sldMk cId="1859123429" sldId="307"/>
            <ac:spMk id="305" creationId="{6DAF870F-531C-FD3F-6464-D453C3E72253}"/>
          </ac:spMkLst>
        </pc:spChg>
        <pc:spChg chg="mod">
          <ac:chgData name="Raphael Freitas" userId="a487a61babc2bbfd" providerId="LiveId" clId="{A549BABB-4D7A-491C-B4F1-898D4446DFD4}" dt="2022-11-09T18:47:08.272" v="311"/>
          <ac:spMkLst>
            <pc:docMk/>
            <pc:sldMk cId="1859123429" sldId="307"/>
            <ac:spMk id="306" creationId="{948B7A30-5B82-0557-20D6-4EB1D0F27A93}"/>
          </ac:spMkLst>
        </pc:spChg>
        <pc:spChg chg="mod">
          <ac:chgData name="Raphael Freitas" userId="a487a61babc2bbfd" providerId="LiveId" clId="{A549BABB-4D7A-491C-B4F1-898D4446DFD4}" dt="2022-11-09T18:47:08.272" v="311"/>
          <ac:spMkLst>
            <pc:docMk/>
            <pc:sldMk cId="1859123429" sldId="307"/>
            <ac:spMk id="307" creationId="{589695D3-9D2F-509E-91F8-D71CDF850474}"/>
          </ac:spMkLst>
        </pc:spChg>
        <pc:spChg chg="add del mod">
          <ac:chgData name="Raphael Freitas" userId="a487a61babc2bbfd" providerId="LiveId" clId="{A549BABB-4D7A-491C-B4F1-898D4446DFD4}" dt="2022-11-09T18:47:11.535" v="314"/>
          <ac:spMkLst>
            <pc:docMk/>
            <pc:sldMk cId="1859123429" sldId="307"/>
            <ac:spMk id="308" creationId="{C9FB5722-C4AE-49EB-D74F-2874848DEC8F}"/>
          </ac:spMkLst>
        </pc:spChg>
        <pc:spChg chg="add del mod">
          <ac:chgData name="Raphael Freitas" userId="a487a61babc2bbfd" providerId="LiveId" clId="{A549BABB-4D7A-491C-B4F1-898D4446DFD4}" dt="2022-11-09T18:47:11.535" v="314"/>
          <ac:spMkLst>
            <pc:docMk/>
            <pc:sldMk cId="1859123429" sldId="307"/>
            <ac:spMk id="309" creationId="{97ABC909-7673-ADFF-BF3F-CD47D02426AA}"/>
          </ac:spMkLst>
        </pc:spChg>
        <pc:spChg chg="add del mod">
          <ac:chgData name="Raphael Freitas" userId="a487a61babc2bbfd" providerId="LiveId" clId="{A549BABB-4D7A-491C-B4F1-898D4446DFD4}" dt="2022-11-09T18:47:11.535" v="314"/>
          <ac:spMkLst>
            <pc:docMk/>
            <pc:sldMk cId="1859123429" sldId="307"/>
            <ac:spMk id="310" creationId="{F4174499-E61C-FDA3-F15E-50BB5C01801B}"/>
          </ac:spMkLst>
        </pc:spChg>
        <pc:spChg chg="add del mod">
          <ac:chgData name="Raphael Freitas" userId="a487a61babc2bbfd" providerId="LiveId" clId="{A549BABB-4D7A-491C-B4F1-898D4446DFD4}" dt="2022-11-09T18:47:11.535" v="314"/>
          <ac:spMkLst>
            <pc:docMk/>
            <pc:sldMk cId="1859123429" sldId="307"/>
            <ac:spMk id="311" creationId="{9A1A6242-4701-6BC0-1071-87081ECDB866}"/>
          </ac:spMkLst>
        </pc:spChg>
        <pc:spChg chg="add del mod">
          <ac:chgData name="Raphael Freitas" userId="a487a61babc2bbfd" providerId="LiveId" clId="{A549BABB-4D7A-491C-B4F1-898D4446DFD4}" dt="2022-11-09T18:47:11.535" v="314"/>
          <ac:spMkLst>
            <pc:docMk/>
            <pc:sldMk cId="1859123429" sldId="307"/>
            <ac:spMk id="312" creationId="{3B186D9D-6C7E-E46B-A788-8A4B3DD31C83}"/>
          </ac:spMkLst>
        </pc:spChg>
        <pc:spChg chg="add del mod">
          <ac:chgData name="Raphael Freitas" userId="a487a61babc2bbfd" providerId="LiveId" clId="{A549BABB-4D7A-491C-B4F1-898D4446DFD4}" dt="2022-11-09T18:47:11.535" v="314"/>
          <ac:spMkLst>
            <pc:docMk/>
            <pc:sldMk cId="1859123429" sldId="307"/>
            <ac:spMk id="313" creationId="{95500DE7-9D09-9B2C-8BDD-F437BF7D0F5D}"/>
          </ac:spMkLst>
        </pc:spChg>
        <pc:spChg chg="add del mod">
          <ac:chgData name="Raphael Freitas" userId="a487a61babc2bbfd" providerId="LiveId" clId="{A549BABB-4D7A-491C-B4F1-898D4446DFD4}" dt="2022-11-09T18:47:11.535" v="314"/>
          <ac:spMkLst>
            <pc:docMk/>
            <pc:sldMk cId="1859123429" sldId="307"/>
            <ac:spMk id="314" creationId="{AA175320-4520-4DFD-ABFB-60439329F995}"/>
          </ac:spMkLst>
        </pc:spChg>
        <pc:spChg chg="add del mod">
          <ac:chgData name="Raphael Freitas" userId="a487a61babc2bbfd" providerId="LiveId" clId="{A549BABB-4D7A-491C-B4F1-898D4446DFD4}" dt="2022-11-09T18:47:11.535" v="314"/>
          <ac:spMkLst>
            <pc:docMk/>
            <pc:sldMk cId="1859123429" sldId="307"/>
            <ac:spMk id="315" creationId="{820E3BED-AB44-BC46-8BA3-EDFA8218F8E6}"/>
          </ac:spMkLst>
        </pc:spChg>
        <pc:spChg chg="del">
          <ac:chgData name="Raphael Freitas" userId="a487a61babc2bbfd" providerId="LiveId" clId="{A549BABB-4D7A-491C-B4F1-898D4446DFD4}" dt="2022-11-09T18:45:31.726" v="302" actId="478"/>
          <ac:spMkLst>
            <pc:docMk/>
            <pc:sldMk cId="1859123429" sldId="307"/>
            <ac:spMk id="317" creationId="{00000000-0000-0000-0000-000000000000}"/>
          </ac:spMkLst>
        </pc:spChg>
        <pc:spChg chg="add del mod">
          <ac:chgData name="Raphael Freitas" userId="a487a61babc2bbfd" providerId="LiveId" clId="{A549BABB-4D7A-491C-B4F1-898D4446DFD4}" dt="2022-11-09T18:47:11.535" v="314"/>
          <ac:spMkLst>
            <pc:docMk/>
            <pc:sldMk cId="1859123429" sldId="307"/>
            <ac:spMk id="318" creationId="{2DDCF304-9C5E-2070-7EA5-6EFF8648AF5B}"/>
          </ac:spMkLst>
        </pc:spChg>
        <pc:spChg chg="add del mod">
          <ac:chgData name="Raphael Freitas" userId="a487a61babc2bbfd" providerId="LiveId" clId="{A549BABB-4D7A-491C-B4F1-898D4446DFD4}" dt="2022-11-09T18:47:11.535" v="314"/>
          <ac:spMkLst>
            <pc:docMk/>
            <pc:sldMk cId="1859123429" sldId="307"/>
            <ac:spMk id="319" creationId="{A2C92D50-A80A-E2CB-61B8-85D82D1C6C5C}"/>
          </ac:spMkLst>
        </pc:spChg>
        <pc:spChg chg="add del mod">
          <ac:chgData name="Raphael Freitas" userId="a487a61babc2bbfd" providerId="LiveId" clId="{A549BABB-4D7A-491C-B4F1-898D4446DFD4}" dt="2022-11-09T18:47:11.535" v="314"/>
          <ac:spMkLst>
            <pc:docMk/>
            <pc:sldMk cId="1859123429" sldId="307"/>
            <ac:spMk id="320" creationId="{4F535196-8608-6F22-B9B5-DE87A0B90533}"/>
          </ac:spMkLst>
        </pc:spChg>
        <pc:spChg chg="add del mod">
          <ac:chgData name="Raphael Freitas" userId="a487a61babc2bbfd" providerId="LiveId" clId="{A549BABB-4D7A-491C-B4F1-898D4446DFD4}" dt="2022-11-09T18:47:11.535" v="314"/>
          <ac:spMkLst>
            <pc:docMk/>
            <pc:sldMk cId="1859123429" sldId="307"/>
            <ac:spMk id="321" creationId="{89CA2A73-6177-AC4A-C843-E9AC5723402B}"/>
          </ac:spMkLst>
        </pc:spChg>
        <pc:spChg chg="mod">
          <ac:chgData name="Raphael Freitas" userId="a487a61babc2bbfd" providerId="LiveId" clId="{A549BABB-4D7A-491C-B4F1-898D4446DFD4}" dt="2022-11-09T18:47:08.272" v="311"/>
          <ac:spMkLst>
            <pc:docMk/>
            <pc:sldMk cId="1859123429" sldId="307"/>
            <ac:spMk id="323" creationId="{224797CF-9F55-C134-F519-16047F9CB57F}"/>
          </ac:spMkLst>
        </pc:spChg>
        <pc:spChg chg="mod">
          <ac:chgData name="Raphael Freitas" userId="a487a61babc2bbfd" providerId="LiveId" clId="{A549BABB-4D7A-491C-B4F1-898D4446DFD4}" dt="2022-11-09T18:47:08.272" v="311"/>
          <ac:spMkLst>
            <pc:docMk/>
            <pc:sldMk cId="1859123429" sldId="307"/>
            <ac:spMk id="324" creationId="{BB948B12-134D-4EC1-A164-4661D1461250}"/>
          </ac:spMkLst>
        </pc:spChg>
        <pc:spChg chg="mod">
          <ac:chgData name="Raphael Freitas" userId="a487a61babc2bbfd" providerId="LiveId" clId="{A549BABB-4D7A-491C-B4F1-898D4446DFD4}" dt="2022-11-09T18:47:08.272" v="311"/>
          <ac:spMkLst>
            <pc:docMk/>
            <pc:sldMk cId="1859123429" sldId="307"/>
            <ac:spMk id="325" creationId="{A4EBF4D1-12AA-0612-19C6-0120295F4E8A}"/>
          </ac:spMkLst>
        </pc:spChg>
        <pc:spChg chg="mod">
          <ac:chgData name="Raphael Freitas" userId="a487a61babc2bbfd" providerId="LiveId" clId="{A549BABB-4D7A-491C-B4F1-898D4446DFD4}" dt="2022-11-09T18:47:08.272" v="311"/>
          <ac:spMkLst>
            <pc:docMk/>
            <pc:sldMk cId="1859123429" sldId="307"/>
            <ac:spMk id="326" creationId="{DAFBE3A2-0E88-0EF6-4148-88303617B25F}"/>
          </ac:spMkLst>
        </pc:spChg>
        <pc:spChg chg="mod">
          <ac:chgData name="Raphael Freitas" userId="a487a61babc2bbfd" providerId="LiveId" clId="{A549BABB-4D7A-491C-B4F1-898D4446DFD4}" dt="2022-11-09T18:47:08.272" v="311"/>
          <ac:spMkLst>
            <pc:docMk/>
            <pc:sldMk cId="1859123429" sldId="307"/>
            <ac:spMk id="329" creationId="{6249C727-A036-D831-A416-6C887ECC89C4}"/>
          </ac:spMkLst>
        </pc:spChg>
        <pc:spChg chg="mod">
          <ac:chgData name="Raphael Freitas" userId="a487a61babc2bbfd" providerId="LiveId" clId="{A549BABB-4D7A-491C-B4F1-898D4446DFD4}" dt="2022-11-09T18:47:08.272" v="311"/>
          <ac:spMkLst>
            <pc:docMk/>
            <pc:sldMk cId="1859123429" sldId="307"/>
            <ac:spMk id="330" creationId="{607F2D1A-D84B-4519-6B16-B8059F2F7286}"/>
          </ac:spMkLst>
        </pc:spChg>
        <pc:spChg chg="mod">
          <ac:chgData name="Raphael Freitas" userId="a487a61babc2bbfd" providerId="LiveId" clId="{A549BABB-4D7A-491C-B4F1-898D4446DFD4}" dt="2022-11-09T18:47:08.272" v="311"/>
          <ac:spMkLst>
            <pc:docMk/>
            <pc:sldMk cId="1859123429" sldId="307"/>
            <ac:spMk id="331" creationId="{AF97506F-1ABD-AE4C-53D1-64310B50B783}"/>
          </ac:spMkLst>
        </pc:spChg>
        <pc:spChg chg="mod">
          <ac:chgData name="Raphael Freitas" userId="a487a61babc2bbfd" providerId="LiveId" clId="{A549BABB-4D7A-491C-B4F1-898D4446DFD4}" dt="2022-11-09T18:47:08.272" v="311"/>
          <ac:spMkLst>
            <pc:docMk/>
            <pc:sldMk cId="1859123429" sldId="307"/>
            <ac:spMk id="332" creationId="{9219F6E7-9826-05B9-C2D5-1EE05C74BFDA}"/>
          </ac:spMkLst>
        </pc:spChg>
        <pc:spChg chg="mod">
          <ac:chgData name="Raphael Freitas" userId="a487a61babc2bbfd" providerId="LiveId" clId="{A549BABB-4D7A-491C-B4F1-898D4446DFD4}" dt="2022-11-09T18:47:08.272" v="311"/>
          <ac:spMkLst>
            <pc:docMk/>
            <pc:sldMk cId="1859123429" sldId="307"/>
            <ac:spMk id="335" creationId="{35E19FF5-4963-162A-6560-BE14D722DD09}"/>
          </ac:spMkLst>
        </pc:spChg>
        <pc:spChg chg="mod">
          <ac:chgData name="Raphael Freitas" userId="a487a61babc2bbfd" providerId="LiveId" clId="{A549BABB-4D7A-491C-B4F1-898D4446DFD4}" dt="2022-11-09T18:47:08.272" v="311"/>
          <ac:spMkLst>
            <pc:docMk/>
            <pc:sldMk cId="1859123429" sldId="307"/>
            <ac:spMk id="336" creationId="{EC6D800B-BAD0-5E9A-5A6D-F2E2B818403D}"/>
          </ac:spMkLst>
        </pc:spChg>
        <pc:spChg chg="mod">
          <ac:chgData name="Raphael Freitas" userId="a487a61babc2bbfd" providerId="LiveId" clId="{A549BABB-4D7A-491C-B4F1-898D4446DFD4}" dt="2022-11-09T18:47:08.272" v="311"/>
          <ac:spMkLst>
            <pc:docMk/>
            <pc:sldMk cId="1859123429" sldId="307"/>
            <ac:spMk id="337" creationId="{47B083B9-771F-AA08-4B74-878994B3690A}"/>
          </ac:spMkLst>
        </pc:spChg>
        <pc:spChg chg="mod">
          <ac:chgData name="Raphael Freitas" userId="a487a61babc2bbfd" providerId="LiveId" clId="{A549BABB-4D7A-491C-B4F1-898D4446DFD4}" dt="2022-11-09T18:47:08.272" v="311"/>
          <ac:spMkLst>
            <pc:docMk/>
            <pc:sldMk cId="1859123429" sldId="307"/>
            <ac:spMk id="338" creationId="{4ED5DF83-E5E6-0CEA-D834-D14E1F0E9AC9}"/>
          </ac:spMkLst>
        </pc:spChg>
        <pc:spChg chg="mod">
          <ac:chgData name="Raphael Freitas" userId="a487a61babc2bbfd" providerId="LiveId" clId="{A549BABB-4D7A-491C-B4F1-898D4446DFD4}" dt="2022-11-09T18:47:08.373" v="312"/>
          <ac:spMkLst>
            <pc:docMk/>
            <pc:sldMk cId="1859123429" sldId="307"/>
            <ac:spMk id="342" creationId="{6F384CDA-F3C6-8B59-3193-E472F4361400}"/>
          </ac:spMkLst>
        </pc:spChg>
        <pc:spChg chg="mod">
          <ac:chgData name="Raphael Freitas" userId="a487a61babc2bbfd" providerId="LiveId" clId="{A549BABB-4D7A-491C-B4F1-898D4446DFD4}" dt="2022-11-09T18:47:08.373" v="312"/>
          <ac:spMkLst>
            <pc:docMk/>
            <pc:sldMk cId="1859123429" sldId="307"/>
            <ac:spMk id="343" creationId="{4FFE9D6A-EEAF-373B-687B-1F0042B2A4F1}"/>
          </ac:spMkLst>
        </pc:spChg>
        <pc:spChg chg="mod">
          <ac:chgData name="Raphael Freitas" userId="a487a61babc2bbfd" providerId="LiveId" clId="{A549BABB-4D7A-491C-B4F1-898D4446DFD4}" dt="2022-11-09T18:47:08.373" v="312"/>
          <ac:spMkLst>
            <pc:docMk/>
            <pc:sldMk cId="1859123429" sldId="307"/>
            <ac:spMk id="344" creationId="{052CB985-B38E-7F8E-7347-032E9DD2A4F9}"/>
          </ac:spMkLst>
        </pc:spChg>
        <pc:spChg chg="mod">
          <ac:chgData name="Raphael Freitas" userId="a487a61babc2bbfd" providerId="LiveId" clId="{A549BABB-4D7A-491C-B4F1-898D4446DFD4}" dt="2022-11-09T18:47:08.373" v="312"/>
          <ac:spMkLst>
            <pc:docMk/>
            <pc:sldMk cId="1859123429" sldId="307"/>
            <ac:spMk id="345" creationId="{57DB18C2-66B8-12F5-8FBB-E658C8161AB0}"/>
          </ac:spMkLst>
        </pc:spChg>
        <pc:spChg chg="add del mod">
          <ac:chgData name="Raphael Freitas" userId="a487a61babc2bbfd" providerId="LiveId" clId="{A549BABB-4D7A-491C-B4F1-898D4446DFD4}" dt="2022-11-09T18:47:10.973" v="313"/>
          <ac:spMkLst>
            <pc:docMk/>
            <pc:sldMk cId="1859123429" sldId="307"/>
            <ac:spMk id="346" creationId="{E4689F71-1E49-2EF3-F4EF-F152ADD01428}"/>
          </ac:spMkLst>
        </pc:spChg>
        <pc:spChg chg="add del mod">
          <ac:chgData name="Raphael Freitas" userId="a487a61babc2bbfd" providerId="LiveId" clId="{A549BABB-4D7A-491C-B4F1-898D4446DFD4}" dt="2022-11-09T18:47:10.973" v="313"/>
          <ac:spMkLst>
            <pc:docMk/>
            <pc:sldMk cId="1859123429" sldId="307"/>
            <ac:spMk id="347" creationId="{45C44668-D4E5-8CB7-F93E-6814D72A9BC5}"/>
          </ac:spMkLst>
        </pc:spChg>
        <pc:spChg chg="add del mod">
          <ac:chgData name="Raphael Freitas" userId="a487a61babc2bbfd" providerId="LiveId" clId="{A549BABB-4D7A-491C-B4F1-898D4446DFD4}" dt="2022-11-09T18:47:10.973" v="313"/>
          <ac:spMkLst>
            <pc:docMk/>
            <pc:sldMk cId="1859123429" sldId="307"/>
            <ac:spMk id="348" creationId="{FD522082-B1B9-D73A-6A6B-7337D3B516A7}"/>
          </ac:spMkLst>
        </pc:spChg>
        <pc:spChg chg="add del mod">
          <ac:chgData name="Raphael Freitas" userId="a487a61babc2bbfd" providerId="LiveId" clId="{A549BABB-4D7A-491C-B4F1-898D4446DFD4}" dt="2022-11-09T18:47:10.973" v="313"/>
          <ac:spMkLst>
            <pc:docMk/>
            <pc:sldMk cId="1859123429" sldId="307"/>
            <ac:spMk id="349" creationId="{A557B801-81C9-921C-B265-B8704B367429}"/>
          </ac:spMkLst>
        </pc:spChg>
        <pc:spChg chg="add del mod">
          <ac:chgData name="Raphael Freitas" userId="a487a61babc2bbfd" providerId="LiveId" clId="{A549BABB-4D7A-491C-B4F1-898D4446DFD4}" dt="2022-11-09T18:47:10.973" v="313"/>
          <ac:spMkLst>
            <pc:docMk/>
            <pc:sldMk cId="1859123429" sldId="307"/>
            <ac:spMk id="350" creationId="{6E28A1EB-8C08-C0F8-F934-0C6FD07B521F}"/>
          </ac:spMkLst>
        </pc:spChg>
        <pc:spChg chg="add del mod">
          <ac:chgData name="Raphael Freitas" userId="a487a61babc2bbfd" providerId="LiveId" clId="{A549BABB-4D7A-491C-B4F1-898D4446DFD4}" dt="2022-11-09T18:47:10.973" v="313"/>
          <ac:spMkLst>
            <pc:docMk/>
            <pc:sldMk cId="1859123429" sldId="307"/>
            <ac:spMk id="351" creationId="{0B224A68-88C0-996A-CBB0-45D44154E0B3}"/>
          </ac:spMkLst>
        </pc:spChg>
        <pc:spChg chg="add del mod">
          <ac:chgData name="Raphael Freitas" userId="a487a61babc2bbfd" providerId="LiveId" clId="{A549BABB-4D7A-491C-B4F1-898D4446DFD4}" dt="2022-11-09T18:47:10.973" v="313"/>
          <ac:spMkLst>
            <pc:docMk/>
            <pc:sldMk cId="1859123429" sldId="307"/>
            <ac:spMk id="352" creationId="{4072AC06-D95A-4E3B-6873-4BBDF7A0C19C}"/>
          </ac:spMkLst>
        </pc:spChg>
        <pc:spChg chg="add del mod">
          <ac:chgData name="Raphael Freitas" userId="a487a61babc2bbfd" providerId="LiveId" clId="{A549BABB-4D7A-491C-B4F1-898D4446DFD4}" dt="2022-11-09T18:47:10.973" v="313"/>
          <ac:spMkLst>
            <pc:docMk/>
            <pc:sldMk cId="1859123429" sldId="307"/>
            <ac:spMk id="353" creationId="{13A8F323-1936-C7CB-B64E-0815827F1E83}"/>
          </ac:spMkLst>
        </pc:spChg>
        <pc:spChg chg="add del mod">
          <ac:chgData name="Raphael Freitas" userId="a487a61babc2bbfd" providerId="LiveId" clId="{A549BABB-4D7A-491C-B4F1-898D4446DFD4}" dt="2022-11-09T18:47:10.973" v="313"/>
          <ac:spMkLst>
            <pc:docMk/>
            <pc:sldMk cId="1859123429" sldId="307"/>
            <ac:spMk id="354" creationId="{4CC24C05-BB03-9BF2-B07C-CF8B879977D8}"/>
          </ac:spMkLst>
        </pc:spChg>
        <pc:spChg chg="add del mod">
          <ac:chgData name="Raphael Freitas" userId="a487a61babc2bbfd" providerId="LiveId" clId="{A549BABB-4D7A-491C-B4F1-898D4446DFD4}" dt="2022-11-09T18:47:10.973" v="313"/>
          <ac:spMkLst>
            <pc:docMk/>
            <pc:sldMk cId="1859123429" sldId="307"/>
            <ac:spMk id="355" creationId="{B8AFE7CC-C350-C164-E12D-B23115F6AA87}"/>
          </ac:spMkLst>
        </pc:spChg>
        <pc:spChg chg="add del mod">
          <ac:chgData name="Raphael Freitas" userId="a487a61babc2bbfd" providerId="LiveId" clId="{A549BABB-4D7A-491C-B4F1-898D4446DFD4}" dt="2022-11-09T18:47:10.973" v="313"/>
          <ac:spMkLst>
            <pc:docMk/>
            <pc:sldMk cId="1859123429" sldId="307"/>
            <ac:spMk id="356" creationId="{6C9387A5-0DBC-E3CA-9B5A-BF1DA5F8746E}"/>
          </ac:spMkLst>
        </pc:spChg>
        <pc:spChg chg="add del mod">
          <ac:chgData name="Raphael Freitas" userId="a487a61babc2bbfd" providerId="LiveId" clId="{A549BABB-4D7A-491C-B4F1-898D4446DFD4}" dt="2022-11-09T18:47:10.973" v="313"/>
          <ac:spMkLst>
            <pc:docMk/>
            <pc:sldMk cId="1859123429" sldId="307"/>
            <ac:spMk id="357" creationId="{3658129B-C24E-B577-C92F-03BA6800F010}"/>
          </ac:spMkLst>
        </pc:spChg>
        <pc:spChg chg="mod">
          <ac:chgData name="Raphael Freitas" userId="a487a61babc2bbfd" providerId="LiveId" clId="{A549BABB-4D7A-491C-B4F1-898D4446DFD4}" dt="2022-11-09T18:47:08.373" v="312"/>
          <ac:spMkLst>
            <pc:docMk/>
            <pc:sldMk cId="1859123429" sldId="307"/>
            <ac:spMk id="359" creationId="{23079213-E64D-992F-0B8D-DA05BC6A8540}"/>
          </ac:spMkLst>
        </pc:spChg>
        <pc:spChg chg="mod">
          <ac:chgData name="Raphael Freitas" userId="a487a61babc2bbfd" providerId="LiveId" clId="{A549BABB-4D7A-491C-B4F1-898D4446DFD4}" dt="2022-11-09T18:47:08.373" v="312"/>
          <ac:spMkLst>
            <pc:docMk/>
            <pc:sldMk cId="1859123429" sldId="307"/>
            <ac:spMk id="360" creationId="{F2A24544-EE95-088F-EE9E-1AD54FE2718B}"/>
          </ac:spMkLst>
        </pc:spChg>
        <pc:spChg chg="mod">
          <ac:chgData name="Raphael Freitas" userId="a487a61babc2bbfd" providerId="LiveId" clId="{A549BABB-4D7A-491C-B4F1-898D4446DFD4}" dt="2022-11-09T18:47:08.373" v="312"/>
          <ac:spMkLst>
            <pc:docMk/>
            <pc:sldMk cId="1859123429" sldId="307"/>
            <ac:spMk id="361" creationId="{A29218BC-89E4-DFF8-2805-A2AEAAF9880B}"/>
          </ac:spMkLst>
        </pc:spChg>
        <pc:spChg chg="mod">
          <ac:chgData name="Raphael Freitas" userId="a487a61babc2bbfd" providerId="LiveId" clId="{A549BABB-4D7A-491C-B4F1-898D4446DFD4}" dt="2022-11-09T18:47:08.373" v="312"/>
          <ac:spMkLst>
            <pc:docMk/>
            <pc:sldMk cId="1859123429" sldId="307"/>
            <ac:spMk id="362" creationId="{0DDCAF76-51F8-DBA7-427B-C2ED8CFF4643}"/>
          </ac:spMkLst>
        </pc:spChg>
        <pc:spChg chg="mod">
          <ac:chgData name="Raphael Freitas" userId="a487a61babc2bbfd" providerId="LiveId" clId="{A549BABB-4D7A-491C-B4F1-898D4446DFD4}" dt="2022-11-09T18:47:08.373" v="312"/>
          <ac:spMkLst>
            <pc:docMk/>
            <pc:sldMk cId="1859123429" sldId="307"/>
            <ac:spMk id="365" creationId="{5FC87C53-9F99-FD69-F42C-3E093E206FB7}"/>
          </ac:spMkLst>
        </pc:spChg>
        <pc:spChg chg="mod">
          <ac:chgData name="Raphael Freitas" userId="a487a61babc2bbfd" providerId="LiveId" clId="{A549BABB-4D7A-491C-B4F1-898D4446DFD4}" dt="2022-11-09T18:47:08.373" v="312"/>
          <ac:spMkLst>
            <pc:docMk/>
            <pc:sldMk cId="1859123429" sldId="307"/>
            <ac:spMk id="366" creationId="{3601E5A8-C3D0-C245-C95A-DC39D126B81C}"/>
          </ac:spMkLst>
        </pc:spChg>
        <pc:spChg chg="mod">
          <ac:chgData name="Raphael Freitas" userId="a487a61babc2bbfd" providerId="LiveId" clId="{A549BABB-4D7A-491C-B4F1-898D4446DFD4}" dt="2022-11-09T18:47:08.373" v="312"/>
          <ac:spMkLst>
            <pc:docMk/>
            <pc:sldMk cId="1859123429" sldId="307"/>
            <ac:spMk id="367" creationId="{1E12D4DF-0ABA-9CD7-269F-0BDCB23DF5C6}"/>
          </ac:spMkLst>
        </pc:spChg>
        <pc:spChg chg="mod">
          <ac:chgData name="Raphael Freitas" userId="a487a61babc2bbfd" providerId="LiveId" clId="{A549BABB-4D7A-491C-B4F1-898D4446DFD4}" dt="2022-11-09T18:47:08.373" v="312"/>
          <ac:spMkLst>
            <pc:docMk/>
            <pc:sldMk cId="1859123429" sldId="307"/>
            <ac:spMk id="368" creationId="{4B32E03A-A4C8-70E1-D115-A9447F6F4C12}"/>
          </ac:spMkLst>
        </pc:spChg>
        <pc:spChg chg="mod">
          <ac:chgData name="Raphael Freitas" userId="a487a61babc2bbfd" providerId="LiveId" clId="{A549BABB-4D7A-491C-B4F1-898D4446DFD4}" dt="2022-11-09T18:47:08.373" v="312"/>
          <ac:spMkLst>
            <pc:docMk/>
            <pc:sldMk cId="1859123429" sldId="307"/>
            <ac:spMk id="371" creationId="{41F40357-8763-976C-79BC-30F3C574BBCC}"/>
          </ac:spMkLst>
        </pc:spChg>
        <pc:spChg chg="mod">
          <ac:chgData name="Raphael Freitas" userId="a487a61babc2bbfd" providerId="LiveId" clId="{A549BABB-4D7A-491C-B4F1-898D4446DFD4}" dt="2022-11-09T18:47:08.373" v="312"/>
          <ac:spMkLst>
            <pc:docMk/>
            <pc:sldMk cId="1859123429" sldId="307"/>
            <ac:spMk id="372" creationId="{8A11BA56-EB3E-C594-28F2-AD44886C3F29}"/>
          </ac:spMkLst>
        </pc:spChg>
        <pc:spChg chg="mod">
          <ac:chgData name="Raphael Freitas" userId="a487a61babc2bbfd" providerId="LiveId" clId="{A549BABB-4D7A-491C-B4F1-898D4446DFD4}" dt="2022-11-09T18:47:08.373" v="312"/>
          <ac:spMkLst>
            <pc:docMk/>
            <pc:sldMk cId="1859123429" sldId="307"/>
            <ac:spMk id="373" creationId="{0A5B0DFD-2CE0-420C-7FFF-2160782445E3}"/>
          </ac:spMkLst>
        </pc:spChg>
        <pc:spChg chg="mod">
          <ac:chgData name="Raphael Freitas" userId="a487a61babc2bbfd" providerId="LiveId" clId="{A549BABB-4D7A-491C-B4F1-898D4446DFD4}" dt="2022-11-09T18:47:08.373" v="312"/>
          <ac:spMkLst>
            <pc:docMk/>
            <pc:sldMk cId="1859123429" sldId="307"/>
            <ac:spMk id="374" creationId="{344B0219-BF4F-0377-7560-7E24C0A8BA2F}"/>
          </ac:spMkLst>
        </pc:spChg>
        <pc:spChg chg="mod">
          <ac:chgData name="Raphael Freitas" userId="a487a61babc2bbfd" providerId="LiveId" clId="{A549BABB-4D7A-491C-B4F1-898D4446DFD4}" dt="2022-11-09T18:47:21.305" v="316"/>
          <ac:spMkLst>
            <pc:docMk/>
            <pc:sldMk cId="1859123429" sldId="307"/>
            <ac:spMk id="378" creationId="{25DF286F-0E75-E616-8E00-EAB50A9CF538}"/>
          </ac:spMkLst>
        </pc:spChg>
        <pc:spChg chg="mod">
          <ac:chgData name="Raphael Freitas" userId="a487a61babc2bbfd" providerId="LiveId" clId="{A549BABB-4D7A-491C-B4F1-898D4446DFD4}" dt="2022-11-09T18:47:21.305" v="316"/>
          <ac:spMkLst>
            <pc:docMk/>
            <pc:sldMk cId="1859123429" sldId="307"/>
            <ac:spMk id="379" creationId="{84045FE3-3B0C-56A0-8D2A-51CCC42C5534}"/>
          </ac:spMkLst>
        </pc:spChg>
        <pc:spChg chg="mod">
          <ac:chgData name="Raphael Freitas" userId="a487a61babc2bbfd" providerId="LiveId" clId="{A549BABB-4D7A-491C-B4F1-898D4446DFD4}" dt="2022-11-09T18:47:21.305" v="316"/>
          <ac:spMkLst>
            <pc:docMk/>
            <pc:sldMk cId="1859123429" sldId="307"/>
            <ac:spMk id="380" creationId="{2A02AD5D-D8B0-1518-ABEC-3C88713BE0DD}"/>
          </ac:spMkLst>
        </pc:spChg>
        <pc:spChg chg="mod">
          <ac:chgData name="Raphael Freitas" userId="a487a61babc2bbfd" providerId="LiveId" clId="{A549BABB-4D7A-491C-B4F1-898D4446DFD4}" dt="2022-11-09T18:47:21.305" v="316"/>
          <ac:spMkLst>
            <pc:docMk/>
            <pc:sldMk cId="1859123429" sldId="307"/>
            <ac:spMk id="381" creationId="{6BD290D7-A9AC-9FDC-B831-82BA783896CF}"/>
          </ac:spMkLst>
        </pc:spChg>
        <pc:spChg chg="add del mod">
          <ac:chgData name="Raphael Freitas" userId="a487a61babc2bbfd" providerId="LiveId" clId="{A549BABB-4D7A-491C-B4F1-898D4446DFD4}" dt="2022-11-09T18:49:27.360" v="343" actId="478"/>
          <ac:spMkLst>
            <pc:docMk/>
            <pc:sldMk cId="1859123429" sldId="307"/>
            <ac:spMk id="382" creationId="{81E4C535-2444-0F64-720B-367EC934853F}"/>
          </ac:spMkLst>
        </pc:spChg>
        <pc:spChg chg="add del mod">
          <ac:chgData name="Raphael Freitas" userId="a487a61babc2bbfd" providerId="LiveId" clId="{A549BABB-4D7A-491C-B4F1-898D4446DFD4}" dt="2022-11-09T18:49:27.360" v="343" actId="478"/>
          <ac:spMkLst>
            <pc:docMk/>
            <pc:sldMk cId="1859123429" sldId="307"/>
            <ac:spMk id="383" creationId="{5E30C7AB-51BA-B39D-0EBC-FD6B12A9D29C}"/>
          </ac:spMkLst>
        </pc:spChg>
        <pc:spChg chg="add del mod">
          <ac:chgData name="Raphael Freitas" userId="a487a61babc2bbfd" providerId="LiveId" clId="{A549BABB-4D7A-491C-B4F1-898D4446DFD4}" dt="2022-11-09T18:49:27.360" v="343" actId="478"/>
          <ac:spMkLst>
            <pc:docMk/>
            <pc:sldMk cId="1859123429" sldId="307"/>
            <ac:spMk id="384" creationId="{E26A9400-D69B-1639-8108-9ADCDA65576B}"/>
          </ac:spMkLst>
        </pc:spChg>
        <pc:spChg chg="add del mod">
          <ac:chgData name="Raphael Freitas" userId="a487a61babc2bbfd" providerId="LiveId" clId="{A549BABB-4D7A-491C-B4F1-898D4446DFD4}" dt="2022-11-09T18:49:27.360" v="343" actId="478"/>
          <ac:spMkLst>
            <pc:docMk/>
            <pc:sldMk cId="1859123429" sldId="307"/>
            <ac:spMk id="385" creationId="{788F1E1B-6A49-9EBB-B3BB-FBBC59C79876}"/>
          </ac:spMkLst>
        </pc:spChg>
        <pc:spChg chg="add del mod">
          <ac:chgData name="Raphael Freitas" userId="a487a61babc2bbfd" providerId="LiveId" clId="{A549BABB-4D7A-491C-B4F1-898D4446DFD4}" dt="2022-11-09T18:49:27.360" v="343" actId="478"/>
          <ac:spMkLst>
            <pc:docMk/>
            <pc:sldMk cId="1859123429" sldId="307"/>
            <ac:spMk id="386" creationId="{B26C0A3F-43FC-9AB0-9401-58F1B67CFA4E}"/>
          </ac:spMkLst>
        </pc:spChg>
        <pc:spChg chg="add del mod">
          <ac:chgData name="Raphael Freitas" userId="a487a61babc2bbfd" providerId="LiveId" clId="{A549BABB-4D7A-491C-B4F1-898D4446DFD4}" dt="2022-11-09T18:49:27.360" v="343" actId="478"/>
          <ac:spMkLst>
            <pc:docMk/>
            <pc:sldMk cId="1859123429" sldId="307"/>
            <ac:spMk id="387" creationId="{CD14887B-64AD-F037-6703-924C49913FC4}"/>
          </ac:spMkLst>
        </pc:spChg>
        <pc:spChg chg="add del mod">
          <ac:chgData name="Raphael Freitas" userId="a487a61babc2bbfd" providerId="LiveId" clId="{A549BABB-4D7A-491C-B4F1-898D4446DFD4}" dt="2022-11-09T18:49:27.360" v="343" actId="478"/>
          <ac:spMkLst>
            <pc:docMk/>
            <pc:sldMk cId="1859123429" sldId="307"/>
            <ac:spMk id="388" creationId="{08ECCAB7-17DD-302B-98CB-5C6E4EEC57E9}"/>
          </ac:spMkLst>
        </pc:spChg>
        <pc:spChg chg="add del mod">
          <ac:chgData name="Raphael Freitas" userId="a487a61babc2bbfd" providerId="LiveId" clId="{A549BABB-4D7A-491C-B4F1-898D4446DFD4}" dt="2022-11-09T18:49:27.360" v="343" actId="478"/>
          <ac:spMkLst>
            <pc:docMk/>
            <pc:sldMk cId="1859123429" sldId="307"/>
            <ac:spMk id="389" creationId="{000E1600-435D-88EB-57AF-FC12B2E37E61}"/>
          </ac:spMkLst>
        </pc:spChg>
        <pc:spChg chg="add del mod">
          <ac:chgData name="Raphael Freitas" userId="a487a61babc2bbfd" providerId="LiveId" clId="{A549BABB-4D7A-491C-B4F1-898D4446DFD4}" dt="2022-11-09T18:49:27.360" v="343" actId="478"/>
          <ac:spMkLst>
            <pc:docMk/>
            <pc:sldMk cId="1859123429" sldId="307"/>
            <ac:spMk id="390" creationId="{0307C2D0-5C54-DDA1-FB04-4F8DDD286BC3}"/>
          </ac:spMkLst>
        </pc:spChg>
        <pc:spChg chg="add del mod">
          <ac:chgData name="Raphael Freitas" userId="a487a61babc2bbfd" providerId="LiveId" clId="{A549BABB-4D7A-491C-B4F1-898D4446DFD4}" dt="2022-11-09T18:49:27.360" v="343" actId="478"/>
          <ac:spMkLst>
            <pc:docMk/>
            <pc:sldMk cId="1859123429" sldId="307"/>
            <ac:spMk id="391" creationId="{BED4C446-8D7F-E864-F469-04EF86E7B41D}"/>
          </ac:spMkLst>
        </pc:spChg>
        <pc:spChg chg="add del mod">
          <ac:chgData name="Raphael Freitas" userId="a487a61babc2bbfd" providerId="LiveId" clId="{A549BABB-4D7A-491C-B4F1-898D4446DFD4}" dt="2022-11-09T18:49:27.360" v="343" actId="478"/>
          <ac:spMkLst>
            <pc:docMk/>
            <pc:sldMk cId="1859123429" sldId="307"/>
            <ac:spMk id="392" creationId="{80D4CFC4-50BE-41F3-AE20-4830E7F72E9A}"/>
          </ac:spMkLst>
        </pc:spChg>
        <pc:spChg chg="add del mod">
          <ac:chgData name="Raphael Freitas" userId="a487a61babc2bbfd" providerId="LiveId" clId="{A549BABB-4D7A-491C-B4F1-898D4446DFD4}" dt="2022-11-09T18:47:36.766" v="318" actId="478"/>
          <ac:spMkLst>
            <pc:docMk/>
            <pc:sldMk cId="1859123429" sldId="307"/>
            <ac:spMk id="393" creationId="{AD7CF944-8B7A-7A6A-51F8-04F90BAE6E0B}"/>
          </ac:spMkLst>
        </pc:spChg>
        <pc:spChg chg="mod">
          <ac:chgData name="Raphael Freitas" userId="a487a61babc2bbfd" providerId="LiveId" clId="{A549BABB-4D7A-491C-B4F1-898D4446DFD4}" dt="2022-11-09T18:47:21.305" v="316"/>
          <ac:spMkLst>
            <pc:docMk/>
            <pc:sldMk cId="1859123429" sldId="307"/>
            <ac:spMk id="395" creationId="{E18276BA-3506-EBBE-C3CB-30E11ABBB60E}"/>
          </ac:spMkLst>
        </pc:spChg>
        <pc:spChg chg="mod">
          <ac:chgData name="Raphael Freitas" userId="a487a61babc2bbfd" providerId="LiveId" clId="{A549BABB-4D7A-491C-B4F1-898D4446DFD4}" dt="2022-11-09T18:47:21.305" v="316"/>
          <ac:spMkLst>
            <pc:docMk/>
            <pc:sldMk cId="1859123429" sldId="307"/>
            <ac:spMk id="396" creationId="{CD0E6233-BF6E-9304-A8C1-E12E46FBB4C0}"/>
          </ac:spMkLst>
        </pc:spChg>
        <pc:spChg chg="mod">
          <ac:chgData name="Raphael Freitas" userId="a487a61babc2bbfd" providerId="LiveId" clId="{A549BABB-4D7A-491C-B4F1-898D4446DFD4}" dt="2022-11-09T18:47:21.305" v="316"/>
          <ac:spMkLst>
            <pc:docMk/>
            <pc:sldMk cId="1859123429" sldId="307"/>
            <ac:spMk id="397" creationId="{1ABFB3C0-21B1-C3AA-5120-6CA40B77B032}"/>
          </ac:spMkLst>
        </pc:spChg>
        <pc:spChg chg="mod">
          <ac:chgData name="Raphael Freitas" userId="a487a61babc2bbfd" providerId="LiveId" clId="{A549BABB-4D7A-491C-B4F1-898D4446DFD4}" dt="2022-11-09T18:47:21.305" v="316"/>
          <ac:spMkLst>
            <pc:docMk/>
            <pc:sldMk cId="1859123429" sldId="307"/>
            <ac:spMk id="398" creationId="{56CCD56D-6D53-286B-91E2-4CF27A848AC3}"/>
          </ac:spMkLst>
        </pc:spChg>
        <pc:spChg chg="mod">
          <ac:chgData name="Raphael Freitas" userId="a487a61babc2bbfd" providerId="LiveId" clId="{A549BABB-4D7A-491C-B4F1-898D4446DFD4}" dt="2022-11-09T18:47:21.305" v="316"/>
          <ac:spMkLst>
            <pc:docMk/>
            <pc:sldMk cId="1859123429" sldId="307"/>
            <ac:spMk id="401" creationId="{204A27B0-23FE-D033-474E-34073D63B0C5}"/>
          </ac:spMkLst>
        </pc:spChg>
        <pc:spChg chg="mod">
          <ac:chgData name="Raphael Freitas" userId="a487a61babc2bbfd" providerId="LiveId" clId="{A549BABB-4D7A-491C-B4F1-898D4446DFD4}" dt="2022-11-09T18:47:21.305" v="316"/>
          <ac:spMkLst>
            <pc:docMk/>
            <pc:sldMk cId="1859123429" sldId="307"/>
            <ac:spMk id="402" creationId="{1F8C8174-0380-4177-A6A8-8ED24F66D0D3}"/>
          </ac:spMkLst>
        </pc:spChg>
        <pc:spChg chg="mod">
          <ac:chgData name="Raphael Freitas" userId="a487a61babc2bbfd" providerId="LiveId" clId="{A549BABB-4D7A-491C-B4F1-898D4446DFD4}" dt="2022-11-09T18:47:21.305" v="316"/>
          <ac:spMkLst>
            <pc:docMk/>
            <pc:sldMk cId="1859123429" sldId="307"/>
            <ac:spMk id="403" creationId="{EABB0B8A-E154-B6E7-3416-6F8B5E5C8737}"/>
          </ac:spMkLst>
        </pc:spChg>
        <pc:spChg chg="mod">
          <ac:chgData name="Raphael Freitas" userId="a487a61babc2bbfd" providerId="LiveId" clId="{A549BABB-4D7A-491C-B4F1-898D4446DFD4}" dt="2022-11-09T18:47:21.305" v="316"/>
          <ac:spMkLst>
            <pc:docMk/>
            <pc:sldMk cId="1859123429" sldId="307"/>
            <ac:spMk id="404" creationId="{9FFEAA85-5D1D-8B4B-1246-378ACBCB29AD}"/>
          </ac:spMkLst>
        </pc:spChg>
        <pc:spChg chg="mod">
          <ac:chgData name="Raphael Freitas" userId="a487a61babc2bbfd" providerId="LiveId" clId="{A549BABB-4D7A-491C-B4F1-898D4446DFD4}" dt="2022-11-09T18:47:21.305" v="316"/>
          <ac:spMkLst>
            <pc:docMk/>
            <pc:sldMk cId="1859123429" sldId="307"/>
            <ac:spMk id="407" creationId="{A2D854E4-EB92-C27E-493C-7F45DA16E72A}"/>
          </ac:spMkLst>
        </pc:spChg>
        <pc:spChg chg="mod">
          <ac:chgData name="Raphael Freitas" userId="a487a61babc2bbfd" providerId="LiveId" clId="{A549BABB-4D7A-491C-B4F1-898D4446DFD4}" dt="2022-11-09T18:47:21.305" v="316"/>
          <ac:spMkLst>
            <pc:docMk/>
            <pc:sldMk cId="1859123429" sldId="307"/>
            <ac:spMk id="408" creationId="{90392CAA-77AD-83BF-5DBB-FC28E120CBAF}"/>
          </ac:spMkLst>
        </pc:spChg>
        <pc:spChg chg="mod">
          <ac:chgData name="Raphael Freitas" userId="a487a61babc2bbfd" providerId="LiveId" clId="{A549BABB-4D7A-491C-B4F1-898D4446DFD4}" dt="2022-11-09T18:47:21.305" v="316"/>
          <ac:spMkLst>
            <pc:docMk/>
            <pc:sldMk cId="1859123429" sldId="307"/>
            <ac:spMk id="409" creationId="{FD2E085C-AED4-00DB-B504-28716A73DFEB}"/>
          </ac:spMkLst>
        </pc:spChg>
        <pc:spChg chg="mod">
          <ac:chgData name="Raphael Freitas" userId="a487a61babc2bbfd" providerId="LiveId" clId="{A549BABB-4D7A-491C-B4F1-898D4446DFD4}" dt="2022-11-09T18:47:21.305" v="316"/>
          <ac:spMkLst>
            <pc:docMk/>
            <pc:sldMk cId="1859123429" sldId="307"/>
            <ac:spMk id="410" creationId="{D20F2B6A-EB6A-97CF-EAED-4D1A74E572DC}"/>
          </ac:spMkLst>
        </pc:spChg>
        <pc:spChg chg="add del mod">
          <ac:chgData name="Raphael Freitas" userId="a487a61babc2bbfd" providerId="LiveId" clId="{A549BABB-4D7A-491C-B4F1-898D4446DFD4}" dt="2022-11-09T18:49:27.360" v="343" actId="478"/>
          <ac:spMkLst>
            <pc:docMk/>
            <pc:sldMk cId="1859123429" sldId="307"/>
            <ac:spMk id="414" creationId="{5A6745B2-6CF2-A0C6-6727-CC56643185D2}"/>
          </ac:spMkLst>
        </pc:spChg>
        <pc:spChg chg="add del mod">
          <ac:chgData name="Raphael Freitas" userId="a487a61babc2bbfd" providerId="LiveId" clId="{A549BABB-4D7A-491C-B4F1-898D4446DFD4}" dt="2022-11-09T18:49:27.360" v="343" actId="478"/>
          <ac:spMkLst>
            <pc:docMk/>
            <pc:sldMk cId="1859123429" sldId="307"/>
            <ac:spMk id="415" creationId="{BAB98DD6-D1B2-29C8-F6BB-18D925A3758A}"/>
          </ac:spMkLst>
        </pc:spChg>
        <pc:spChg chg="mod">
          <ac:chgData name="Raphael Freitas" userId="a487a61babc2bbfd" providerId="LiveId" clId="{A549BABB-4D7A-491C-B4F1-898D4446DFD4}" dt="2022-11-09T18:47:53.907" v="320"/>
          <ac:spMkLst>
            <pc:docMk/>
            <pc:sldMk cId="1859123429" sldId="307"/>
            <ac:spMk id="417" creationId="{12FF44F4-9172-E9B9-0AFE-13EE08BB9FC0}"/>
          </ac:spMkLst>
        </pc:spChg>
        <pc:spChg chg="mod">
          <ac:chgData name="Raphael Freitas" userId="a487a61babc2bbfd" providerId="LiveId" clId="{A549BABB-4D7A-491C-B4F1-898D4446DFD4}" dt="2022-11-09T18:47:53.907" v="320"/>
          <ac:spMkLst>
            <pc:docMk/>
            <pc:sldMk cId="1859123429" sldId="307"/>
            <ac:spMk id="418" creationId="{45B82D68-6E69-EA06-8E88-034000C05150}"/>
          </ac:spMkLst>
        </pc:spChg>
        <pc:spChg chg="mod">
          <ac:chgData name="Raphael Freitas" userId="a487a61babc2bbfd" providerId="LiveId" clId="{A549BABB-4D7A-491C-B4F1-898D4446DFD4}" dt="2022-11-09T18:47:53.907" v="320"/>
          <ac:spMkLst>
            <pc:docMk/>
            <pc:sldMk cId="1859123429" sldId="307"/>
            <ac:spMk id="419" creationId="{AF411646-CE25-6BFF-A6D1-FA5249CAC277}"/>
          </ac:spMkLst>
        </pc:spChg>
        <pc:spChg chg="mod">
          <ac:chgData name="Raphael Freitas" userId="a487a61babc2bbfd" providerId="LiveId" clId="{A549BABB-4D7A-491C-B4F1-898D4446DFD4}" dt="2022-11-09T18:47:53.907" v="320"/>
          <ac:spMkLst>
            <pc:docMk/>
            <pc:sldMk cId="1859123429" sldId="307"/>
            <ac:spMk id="420" creationId="{1DF0ABC7-C4BC-959F-569C-E3081AA5D8C1}"/>
          </ac:spMkLst>
        </pc:spChg>
        <pc:spChg chg="add del mod">
          <ac:chgData name="Raphael Freitas" userId="a487a61babc2bbfd" providerId="LiveId" clId="{A549BABB-4D7A-491C-B4F1-898D4446DFD4}" dt="2022-11-09T18:49:27.360" v="343" actId="478"/>
          <ac:spMkLst>
            <pc:docMk/>
            <pc:sldMk cId="1859123429" sldId="307"/>
            <ac:spMk id="422" creationId="{4612B117-CE04-905A-CA12-38B2BCF4983C}"/>
          </ac:spMkLst>
        </pc:spChg>
        <pc:spChg chg="add del mod">
          <ac:chgData name="Raphael Freitas" userId="a487a61babc2bbfd" providerId="LiveId" clId="{A549BABB-4D7A-491C-B4F1-898D4446DFD4}" dt="2022-11-09T18:49:27.360" v="343" actId="478"/>
          <ac:spMkLst>
            <pc:docMk/>
            <pc:sldMk cId="1859123429" sldId="307"/>
            <ac:spMk id="423" creationId="{3BB12CDF-D9BE-DA43-F2C2-11F2F5057F7A}"/>
          </ac:spMkLst>
        </pc:spChg>
        <pc:spChg chg="mod">
          <ac:chgData name="Raphael Freitas" userId="a487a61babc2bbfd" providerId="LiveId" clId="{A549BABB-4D7A-491C-B4F1-898D4446DFD4}" dt="2022-11-09T18:48:26.987" v="330"/>
          <ac:spMkLst>
            <pc:docMk/>
            <pc:sldMk cId="1859123429" sldId="307"/>
            <ac:spMk id="427" creationId="{BAE52F5C-D34C-21E4-D7E7-9905EE948FCC}"/>
          </ac:spMkLst>
        </pc:spChg>
        <pc:spChg chg="mod">
          <ac:chgData name="Raphael Freitas" userId="a487a61babc2bbfd" providerId="LiveId" clId="{A549BABB-4D7A-491C-B4F1-898D4446DFD4}" dt="2022-11-09T18:48:26.987" v="330"/>
          <ac:spMkLst>
            <pc:docMk/>
            <pc:sldMk cId="1859123429" sldId="307"/>
            <ac:spMk id="428" creationId="{846A7250-F67B-876F-A527-0446911842BD}"/>
          </ac:spMkLst>
        </pc:spChg>
        <pc:spChg chg="mod">
          <ac:chgData name="Raphael Freitas" userId="a487a61babc2bbfd" providerId="LiveId" clId="{A549BABB-4D7A-491C-B4F1-898D4446DFD4}" dt="2022-11-09T18:48:26.987" v="330"/>
          <ac:spMkLst>
            <pc:docMk/>
            <pc:sldMk cId="1859123429" sldId="307"/>
            <ac:spMk id="429" creationId="{B7505CCC-50D9-694F-59E2-9715A1AD38C5}"/>
          </ac:spMkLst>
        </pc:spChg>
        <pc:spChg chg="mod">
          <ac:chgData name="Raphael Freitas" userId="a487a61babc2bbfd" providerId="LiveId" clId="{A549BABB-4D7A-491C-B4F1-898D4446DFD4}" dt="2022-11-09T18:48:26.987" v="330"/>
          <ac:spMkLst>
            <pc:docMk/>
            <pc:sldMk cId="1859123429" sldId="307"/>
            <ac:spMk id="430" creationId="{50EEAFD5-21D8-9BA9-2AD3-88E42799D5B5}"/>
          </ac:spMkLst>
        </pc:spChg>
        <pc:spChg chg="add del mod">
          <ac:chgData name="Raphael Freitas" userId="a487a61babc2bbfd" providerId="LiveId" clId="{A549BABB-4D7A-491C-B4F1-898D4446DFD4}" dt="2022-11-09T18:49:06.549" v="340"/>
          <ac:spMkLst>
            <pc:docMk/>
            <pc:sldMk cId="1859123429" sldId="307"/>
            <ac:spMk id="431" creationId="{48A0F6FB-871F-A4A7-0E4E-E371C8187179}"/>
          </ac:spMkLst>
        </pc:spChg>
        <pc:spChg chg="add del mod">
          <ac:chgData name="Raphael Freitas" userId="a487a61babc2bbfd" providerId="LiveId" clId="{A549BABB-4D7A-491C-B4F1-898D4446DFD4}" dt="2022-11-09T18:49:06.549" v="340"/>
          <ac:spMkLst>
            <pc:docMk/>
            <pc:sldMk cId="1859123429" sldId="307"/>
            <ac:spMk id="432" creationId="{C1A02AC0-EC32-B912-8C3D-7304F84A6D5F}"/>
          </ac:spMkLst>
        </pc:spChg>
        <pc:spChg chg="add del mod">
          <ac:chgData name="Raphael Freitas" userId="a487a61babc2bbfd" providerId="LiveId" clId="{A549BABB-4D7A-491C-B4F1-898D4446DFD4}" dt="2022-11-09T18:49:06.549" v="340"/>
          <ac:spMkLst>
            <pc:docMk/>
            <pc:sldMk cId="1859123429" sldId="307"/>
            <ac:spMk id="433" creationId="{C82C9EBB-7A94-7060-E3CD-11E49DE54684}"/>
          </ac:spMkLst>
        </pc:spChg>
        <pc:spChg chg="add del mod">
          <ac:chgData name="Raphael Freitas" userId="a487a61babc2bbfd" providerId="LiveId" clId="{A549BABB-4D7A-491C-B4F1-898D4446DFD4}" dt="2022-11-09T18:49:06.549" v="340"/>
          <ac:spMkLst>
            <pc:docMk/>
            <pc:sldMk cId="1859123429" sldId="307"/>
            <ac:spMk id="434" creationId="{2E40DC38-E8FF-0AB2-58EE-4E3BCAF70EBD}"/>
          </ac:spMkLst>
        </pc:spChg>
        <pc:spChg chg="add del mod">
          <ac:chgData name="Raphael Freitas" userId="a487a61babc2bbfd" providerId="LiveId" clId="{A549BABB-4D7A-491C-B4F1-898D4446DFD4}" dt="2022-11-09T18:49:06.549" v="340"/>
          <ac:spMkLst>
            <pc:docMk/>
            <pc:sldMk cId="1859123429" sldId="307"/>
            <ac:spMk id="435" creationId="{1362724E-C363-E775-9201-4082231CCEFB}"/>
          </ac:spMkLst>
        </pc:spChg>
        <pc:spChg chg="add del mod">
          <ac:chgData name="Raphael Freitas" userId="a487a61babc2bbfd" providerId="LiveId" clId="{A549BABB-4D7A-491C-B4F1-898D4446DFD4}" dt="2022-11-09T18:49:06.549" v="340"/>
          <ac:spMkLst>
            <pc:docMk/>
            <pc:sldMk cId="1859123429" sldId="307"/>
            <ac:spMk id="436" creationId="{C6F4106A-0262-2B9C-B201-4E975F6B0E09}"/>
          </ac:spMkLst>
        </pc:spChg>
        <pc:spChg chg="add del mod">
          <ac:chgData name="Raphael Freitas" userId="a487a61babc2bbfd" providerId="LiveId" clId="{A549BABB-4D7A-491C-B4F1-898D4446DFD4}" dt="2022-11-09T18:49:06.549" v="340"/>
          <ac:spMkLst>
            <pc:docMk/>
            <pc:sldMk cId="1859123429" sldId="307"/>
            <ac:spMk id="437" creationId="{65738374-112E-45A9-4FAE-605BC6F8F6B4}"/>
          </ac:spMkLst>
        </pc:spChg>
        <pc:spChg chg="add del mod">
          <ac:chgData name="Raphael Freitas" userId="a487a61babc2bbfd" providerId="LiveId" clId="{A549BABB-4D7A-491C-B4F1-898D4446DFD4}" dt="2022-11-09T18:49:06.549" v="340"/>
          <ac:spMkLst>
            <pc:docMk/>
            <pc:sldMk cId="1859123429" sldId="307"/>
            <ac:spMk id="438" creationId="{495DAEB0-8CA6-20D2-B174-BD088543176C}"/>
          </ac:spMkLst>
        </pc:spChg>
        <pc:spChg chg="add del mod">
          <ac:chgData name="Raphael Freitas" userId="a487a61babc2bbfd" providerId="LiveId" clId="{A549BABB-4D7A-491C-B4F1-898D4446DFD4}" dt="2022-11-09T18:49:06.549" v="340"/>
          <ac:spMkLst>
            <pc:docMk/>
            <pc:sldMk cId="1859123429" sldId="307"/>
            <ac:spMk id="439" creationId="{1249B8A6-1E94-D3D1-CD43-6BFF062B0642}"/>
          </ac:spMkLst>
        </pc:spChg>
        <pc:spChg chg="add del mod">
          <ac:chgData name="Raphael Freitas" userId="a487a61babc2bbfd" providerId="LiveId" clId="{A549BABB-4D7A-491C-B4F1-898D4446DFD4}" dt="2022-11-09T18:49:06.549" v="340"/>
          <ac:spMkLst>
            <pc:docMk/>
            <pc:sldMk cId="1859123429" sldId="307"/>
            <ac:spMk id="440" creationId="{9E1F93A3-12BC-82E6-A3DE-E2CBBE8815AF}"/>
          </ac:spMkLst>
        </pc:spChg>
        <pc:spChg chg="add del mod">
          <ac:chgData name="Raphael Freitas" userId="a487a61babc2bbfd" providerId="LiveId" clId="{A549BABB-4D7A-491C-B4F1-898D4446DFD4}" dt="2022-11-09T18:49:06.549" v="340"/>
          <ac:spMkLst>
            <pc:docMk/>
            <pc:sldMk cId="1859123429" sldId="307"/>
            <ac:spMk id="441" creationId="{B05C1015-733C-F34A-E1A5-FF34AA64F762}"/>
          </ac:spMkLst>
        </pc:spChg>
        <pc:spChg chg="mod">
          <ac:chgData name="Raphael Freitas" userId="a487a61babc2bbfd" providerId="LiveId" clId="{A549BABB-4D7A-491C-B4F1-898D4446DFD4}" dt="2022-11-09T18:48:26.987" v="330"/>
          <ac:spMkLst>
            <pc:docMk/>
            <pc:sldMk cId="1859123429" sldId="307"/>
            <ac:spMk id="443" creationId="{E0FAC995-4FB2-EE0B-1B56-1E4A1B39452F}"/>
          </ac:spMkLst>
        </pc:spChg>
        <pc:spChg chg="mod">
          <ac:chgData name="Raphael Freitas" userId="a487a61babc2bbfd" providerId="LiveId" clId="{A549BABB-4D7A-491C-B4F1-898D4446DFD4}" dt="2022-11-09T18:48:26.987" v="330"/>
          <ac:spMkLst>
            <pc:docMk/>
            <pc:sldMk cId="1859123429" sldId="307"/>
            <ac:spMk id="444" creationId="{4C87B77A-3A99-A01F-5959-3B2C8B3C42BB}"/>
          </ac:spMkLst>
        </pc:spChg>
        <pc:spChg chg="mod">
          <ac:chgData name="Raphael Freitas" userId="a487a61babc2bbfd" providerId="LiveId" clId="{A549BABB-4D7A-491C-B4F1-898D4446DFD4}" dt="2022-11-09T18:48:26.987" v="330"/>
          <ac:spMkLst>
            <pc:docMk/>
            <pc:sldMk cId="1859123429" sldId="307"/>
            <ac:spMk id="445" creationId="{F7F1C6A5-574A-158F-C284-2D28B7D8C42F}"/>
          </ac:spMkLst>
        </pc:spChg>
        <pc:spChg chg="mod">
          <ac:chgData name="Raphael Freitas" userId="a487a61babc2bbfd" providerId="LiveId" clId="{A549BABB-4D7A-491C-B4F1-898D4446DFD4}" dt="2022-11-09T18:48:26.987" v="330"/>
          <ac:spMkLst>
            <pc:docMk/>
            <pc:sldMk cId="1859123429" sldId="307"/>
            <ac:spMk id="446" creationId="{F1F35711-AD13-AA73-4DE5-01D81F2BAE4B}"/>
          </ac:spMkLst>
        </pc:spChg>
        <pc:spChg chg="mod">
          <ac:chgData name="Raphael Freitas" userId="a487a61babc2bbfd" providerId="LiveId" clId="{A549BABB-4D7A-491C-B4F1-898D4446DFD4}" dt="2022-11-09T18:48:26.987" v="330"/>
          <ac:spMkLst>
            <pc:docMk/>
            <pc:sldMk cId="1859123429" sldId="307"/>
            <ac:spMk id="449" creationId="{A3DB287E-6391-25D4-DA1D-9A013FC1B055}"/>
          </ac:spMkLst>
        </pc:spChg>
        <pc:spChg chg="mod">
          <ac:chgData name="Raphael Freitas" userId="a487a61babc2bbfd" providerId="LiveId" clId="{A549BABB-4D7A-491C-B4F1-898D4446DFD4}" dt="2022-11-09T18:48:26.987" v="330"/>
          <ac:spMkLst>
            <pc:docMk/>
            <pc:sldMk cId="1859123429" sldId="307"/>
            <ac:spMk id="450" creationId="{418A81EE-B22C-3C1A-E05E-929BA36FB2ED}"/>
          </ac:spMkLst>
        </pc:spChg>
        <pc:spChg chg="mod">
          <ac:chgData name="Raphael Freitas" userId="a487a61babc2bbfd" providerId="LiveId" clId="{A549BABB-4D7A-491C-B4F1-898D4446DFD4}" dt="2022-11-09T18:48:26.987" v="330"/>
          <ac:spMkLst>
            <pc:docMk/>
            <pc:sldMk cId="1859123429" sldId="307"/>
            <ac:spMk id="451" creationId="{D2C3570D-C808-87C9-1125-F975C0692604}"/>
          </ac:spMkLst>
        </pc:spChg>
        <pc:spChg chg="mod">
          <ac:chgData name="Raphael Freitas" userId="a487a61babc2bbfd" providerId="LiveId" clId="{A549BABB-4D7A-491C-B4F1-898D4446DFD4}" dt="2022-11-09T18:48:26.987" v="330"/>
          <ac:spMkLst>
            <pc:docMk/>
            <pc:sldMk cId="1859123429" sldId="307"/>
            <ac:spMk id="452" creationId="{15B50E09-3A2E-2E3E-1CE7-5170D29463B4}"/>
          </ac:spMkLst>
        </pc:spChg>
        <pc:spChg chg="mod">
          <ac:chgData name="Raphael Freitas" userId="a487a61babc2bbfd" providerId="LiveId" clId="{A549BABB-4D7A-491C-B4F1-898D4446DFD4}" dt="2022-11-09T18:48:26.987" v="330"/>
          <ac:spMkLst>
            <pc:docMk/>
            <pc:sldMk cId="1859123429" sldId="307"/>
            <ac:spMk id="455" creationId="{B9E0F764-3F13-414C-020F-3754D0FE2B09}"/>
          </ac:spMkLst>
        </pc:spChg>
        <pc:spChg chg="mod">
          <ac:chgData name="Raphael Freitas" userId="a487a61babc2bbfd" providerId="LiveId" clId="{A549BABB-4D7A-491C-B4F1-898D4446DFD4}" dt="2022-11-09T18:48:26.987" v="330"/>
          <ac:spMkLst>
            <pc:docMk/>
            <pc:sldMk cId="1859123429" sldId="307"/>
            <ac:spMk id="456" creationId="{9BEA9A58-8704-9F98-37C6-F12416BE6EF7}"/>
          </ac:spMkLst>
        </pc:spChg>
        <pc:spChg chg="mod">
          <ac:chgData name="Raphael Freitas" userId="a487a61babc2bbfd" providerId="LiveId" clId="{A549BABB-4D7A-491C-B4F1-898D4446DFD4}" dt="2022-11-09T18:48:26.987" v="330"/>
          <ac:spMkLst>
            <pc:docMk/>
            <pc:sldMk cId="1859123429" sldId="307"/>
            <ac:spMk id="457" creationId="{FC08134C-E2DB-D2F9-02DF-43C38D6B1E2B}"/>
          </ac:spMkLst>
        </pc:spChg>
        <pc:spChg chg="mod">
          <ac:chgData name="Raphael Freitas" userId="a487a61babc2bbfd" providerId="LiveId" clId="{A549BABB-4D7A-491C-B4F1-898D4446DFD4}" dt="2022-11-09T18:48:26.987" v="330"/>
          <ac:spMkLst>
            <pc:docMk/>
            <pc:sldMk cId="1859123429" sldId="307"/>
            <ac:spMk id="458" creationId="{0A92F534-21B3-FD00-F651-3FF0E1B2FB67}"/>
          </ac:spMkLst>
        </pc:spChg>
        <pc:spChg chg="add del mod">
          <ac:chgData name="Raphael Freitas" userId="a487a61babc2bbfd" providerId="LiveId" clId="{A549BABB-4D7A-491C-B4F1-898D4446DFD4}" dt="2022-11-09T18:49:06.549" v="340"/>
          <ac:spMkLst>
            <pc:docMk/>
            <pc:sldMk cId="1859123429" sldId="307"/>
            <ac:spMk id="460" creationId="{47C2C108-87DE-1BEC-B70A-756636EF0845}"/>
          </ac:spMkLst>
        </pc:spChg>
        <pc:spChg chg="add del mod">
          <ac:chgData name="Raphael Freitas" userId="a487a61babc2bbfd" providerId="LiveId" clId="{A549BABB-4D7A-491C-B4F1-898D4446DFD4}" dt="2022-11-09T18:49:06.549" v="340"/>
          <ac:spMkLst>
            <pc:docMk/>
            <pc:sldMk cId="1859123429" sldId="307"/>
            <ac:spMk id="461" creationId="{E6837781-B1D9-9D9B-8401-A52E9535D990}"/>
          </ac:spMkLst>
        </pc:spChg>
        <pc:spChg chg="mod">
          <ac:chgData name="Raphael Freitas" userId="a487a61babc2bbfd" providerId="LiveId" clId="{A549BABB-4D7A-491C-B4F1-898D4446DFD4}" dt="2022-11-09T18:48:26.987" v="330"/>
          <ac:spMkLst>
            <pc:docMk/>
            <pc:sldMk cId="1859123429" sldId="307"/>
            <ac:spMk id="463" creationId="{EE7C2877-9BEE-8A0A-226A-6443976713E6}"/>
          </ac:spMkLst>
        </pc:spChg>
        <pc:spChg chg="mod">
          <ac:chgData name="Raphael Freitas" userId="a487a61babc2bbfd" providerId="LiveId" clId="{A549BABB-4D7A-491C-B4F1-898D4446DFD4}" dt="2022-11-09T18:48:26.987" v="330"/>
          <ac:spMkLst>
            <pc:docMk/>
            <pc:sldMk cId="1859123429" sldId="307"/>
            <ac:spMk id="464" creationId="{61B4E776-F8D5-6B86-E746-72F68D29AE9B}"/>
          </ac:spMkLst>
        </pc:spChg>
        <pc:spChg chg="mod">
          <ac:chgData name="Raphael Freitas" userId="a487a61babc2bbfd" providerId="LiveId" clId="{A549BABB-4D7A-491C-B4F1-898D4446DFD4}" dt="2022-11-09T18:48:26.987" v="330"/>
          <ac:spMkLst>
            <pc:docMk/>
            <pc:sldMk cId="1859123429" sldId="307"/>
            <ac:spMk id="465" creationId="{3BB06B9B-4246-4D9F-963C-9007CA966A1E}"/>
          </ac:spMkLst>
        </pc:spChg>
        <pc:spChg chg="mod">
          <ac:chgData name="Raphael Freitas" userId="a487a61babc2bbfd" providerId="LiveId" clId="{A549BABB-4D7A-491C-B4F1-898D4446DFD4}" dt="2022-11-09T18:48:26.987" v="330"/>
          <ac:spMkLst>
            <pc:docMk/>
            <pc:sldMk cId="1859123429" sldId="307"/>
            <ac:spMk id="466" creationId="{F87C6EA9-1CBD-44C8-400E-36CCE587F26E}"/>
          </ac:spMkLst>
        </pc:spChg>
        <pc:spChg chg="add del mod">
          <ac:chgData name="Raphael Freitas" userId="a487a61babc2bbfd" providerId="LiveId" clId="{A549BABB-4D7A-491C-B4F1-898D4446DFD4}" dt="2022-11-09T18:49:06.549" v="340"/>
          <ac:spMkLst>
            <pc:docMk/>
            <pc:sldMk cId="1859123429" sldId="307"/>
            <ac:spMk id="468" creationId="{C405A36E-56FE-9113-EFD8-F096C2A51AF9}"/>
          </ac:spMkLst>
        </pc:spChg>
        <pc:spChg chg="add del mod">
          <ac:chgData name="Raphael Freitas" userId="a487a61babc2bbfd" providerId="LiveId" clId="{A549BABB-4D7A-491C-B4F1-898D4446DFD4}" dt="2022-11-09T18:49:06.549" v="340"/>
          <ac:spMkLst>
            <pc:docMk/>
            <pc:sldMk cId="1859123429" sldId="307"/>
            <ac:spMk id="469" creationId="{F67D4A03-A231-8BBA-753C-E31133A71D4E}"/>
          </ac:spMkLst>
        </pc:spChg>
        <pc:grpChg chg="add del mod">
          <ac:chgData name="Raphael Freitas" userId="a487a61babc2bbfd" providerId="LiveId" clId="{A549BABB-4D7A-491C-B4F1-898D4446DFD4}" dt="2022-11-09T18:45:29.089" v="301"/>
          <ac:grpSpMkLst>
            <pc:docMk/>
            <pc:sldMk cId="1859123429" sldId="307"/>
            <ac:grpSpMk id="2" creationId="{6D1C5A4C-03A4-3657-42F0-8290FEBCA3E0}"/>
          </ac:grpSpMkLst>
        </pc:grpChg>
        <pc:grpChg chg="add del mod">
          <ac:chgData name="Raphael Freitas" userId="a487a61babc2bbfd" providerId="LiveId" clId="{A549BABB-4D7A-491C-B4F1-898D4446DFD4}" dt="2022-11-09T18:45:29.089" v="301"/>
          <ac:grpSpMkLst>
            <pc:docMk/>
            <pc:sldMk cId="1859123429" sldId="307"/>
            <ac:grpSpMk id="20" creationId="{F75BCEC0-B9FF-5BDC-3BF0-2794543F50A3}"/>
          </ac:grpSpMkLst>
        </pc:grpChg>
        <pc:grpChg chg="add del mod">
          <ac:chgData name="Raphael Freitas" userId="a487a61babc2bbfd" providerId="LiveId" clId="{A549BABB-4D7A-491C-B4F1-898D4446DFD4}" dt="2022-11-09T18:45:29.089" v="301"/>
          <ac:grpSpMkLst>
            <pc:docMk/>
            <pc:sldMk cId="1859123429" sldId="307"/>
            <ac:grpSpMk id="26" creationId="{72092097-630B-6BFE-8E9A-4B24F4EAAEBF}"/>
          </ac:grpSpMkLst>
        </pc:grpChg>
        <pc:grpChg chg="add del mod">
          <ac:chgData name="Raphael Freitas" userId="a487a61babc2bbfd" providerId="LiveId" clId="{A549BABB-4D7A-491C-B4F1-898D4446DFD4}" dt="2022-11-09T18:45:29.089" v="301"/>
          <ac:grpSpMkLst>
            <pc:docMk/>
            <pc:sldMk cId="1859123429" sldId="307"/>
            <ac:grpSpMk id="32" creationId="{8A269E42-4B65-F146-B48C-C4CA5E43F7D7}"/>
          </ac:grpSpMkLst>
        </pc:grpChg>
        <pc:grpChg chg="add del mod">
          <ac:chgData name="Raphael Freitas" userId="a487a61babc2bbfd" providerId="LiveId" clId="{A549BABB-4D7A-491C-B4F1-898D4446DFD4}" dt="2022-11-09T18:45:33.259" v="304"/>
          <ac:grpSpMkLst>
            <pc:docMk/>
            <pc:sldMk cId="1859123429" sldId="307"/>
            <ac:grpSpMk id="38" creationId="{7A712038-61F1-7B42-EE53-6B4994305354}"/>
          </ac:grpSpMkLst>
        </pc:grpChg>
        <pc:grpChg chg="add del mod">
          <ac:chgData name="Raphael Freitas" userId="a487a61babc2bbfd" providerId="LiveId" clId="{A549BABB-4D7A-491C-B4F1-898D4446DFD4}" dt="2022-11-09T18:45:33.259" v="304"/>
          <ac:grpSpMkLst>
            <pc:docMk/>
            <pc:sldMk cId="1859123429" sldId="307"/>
            <ac:grpSpMk id="56" creationId="{B660D30D-288F-FA57-75AD-2C5FC99BA22A}"/>
          </ac:grpSpMkLst>
        </pc:grpChg>
        <pc:grpChg chg="add del mod">
          <ac:chgData name="Raphael Freitas" userId="a487a61babc2bbfd" providerId="LiveId" clId="{A549BABB-4D7A-491C-B4F1-898D4446DFD4}" dt="2022-11-09T18:45:33.259" v="304"/>
          <ac:grpSpMkLst>
            <pc:docMk/>
            <pc:sldMk cId="1859123429" sldId="307"/>
            <ac:grpSpMk id="62" creationId="{CB20551D-94F4-BF7D-91B5-FD836EDA2443}"/>
          </ac:grpSpMkLst>
        </pc:grpChg>
        <pc:grpChg chg="add del mod">
          <ac:chgData name="Raphael Freitas" userId="a487a61babc2bbfd" providerId="LiveId" clId="{A549BABB-4D7A-491C-B4F1-898D4446DFD4}" dt="2022-11-09T18:45:33.259" v="304"/>
          <ac:grpSpMkLst>
            <pc:docMk/>
            <pc:sldMk cId="1859123429" sldId="307"/>
            <ac:grpSpMk id="260" creationId="{44E546B5-BBD9-CD99-6987-1906E9734BCC}"/>
          </ac:grpSpMkLst>
        </pc:grpChg>
        <pc:grpChg chg="add del mod">
          <ac:chgData name="Raphael Freitas" userId="a487a61babc2bbfd" providerId="LiveId" clId="{A549BABB-4D7A-491C-B4F1-898D4446DFD4}" dt="2022-11-09T18:47:16.842" v="315"/>
          <ac:grpSpMkLst>
            <pc:docMk/>
            <pc:sldMk cId="1859123429" sldId="307"/>
            <ac:grpSpMk id="266" creationId="{ED8A981D-C3FD-452F-030E-5282C00E4BCE}"/>
          </ac:grpSpMkLst>
        </pc:grpChg>
        <pc:grpChg chg="add del mod">
          <ac:chgData name="Raphael Freitas" userId="a487a61babc2bbfd" providerId="LiveId" clId="{A549BABB-4D7A-491C-B4F1-898D4446DFD4}" dt="2022-11-09T18:47:16.842" v="315"/>
          <ac:grpSpMkLst>
            <pc:docMk/>
            <pc:sldMk cId="1859123429" sldId="307"/>
            <ac:grpSpMk id="284" creationId="{7411ECB3-3525-186E-4E70-1CC18110E091}"/>
          </ac:grpSpMkLst>
        </pc:grpChg>
        <pc:grpChg chg="add del mod">
          <ac:chgData name="Raphael Freitas" userId="a487a61babc2bbfd" providerId="LiveId" clId="{A549BABB-4D7A-491C-B4F1-898D4446DFD4}" dt="2022-11-09T18:47:16.842" v="315"/>
          <ac:grpSpMkLst>
            <pc:docMk/>
            <pc:sldMk cId="1859123429" sldId="307"/>
            <ac:grpSpMk id="290" creationId="{DDD34B24-8ECC-19DA-CC21-3A3D1842E24E}"/>
          </ac:grpSpMkLst>
        </pc:grpChg>
        <pc:grpChg chg="add del mod">
          <ac:chgData name="Raphael Freitas" userId="a487a61babc2bbfd" providerId="LiveId" clId="{A549BABB-4D7A-491C-B4F1-898D4446DFD4}" dt="2022-11-09T18:47:16.842" v="315"/>
          <ac:grpSpMkLst>
            <pc:docMk/>
            <pc:sldMk cId="1859123429" sldId="307"/>
            <ac:grpSpMk id="296" creationId="{AB6E42A0-483E-74D3-4C45-E30FA94B8205}"/>
          </ac:grpSpMkLst>
        </pc:grpChg>
        <pc:grpChg chg="add del mod">
          <ac:chgData name="Raphael Freitas" userId="a487a61babc2bbfd" providerId="LiveId" clId="{A549BABB-4D7A-491C-B4F1-898D4446DFD4}" dt="2022-11-09T18:47:11.535" v="314"/>
          <ac:grpSpMkLst>
            <pc:docMk/>
            <pc:sldMk cId="1859123429" sldId="307"/>
            <ac:grpSpMk id="302" creationId="{AD1FC657-63CC-D1BC-8B16-E016144DABD6}"/>
          </ac:grpSpMkLst>
        </pc:grpChg>
        <pc:grpChg chg="add del mod">
          <ac:chgData name="Raphael Freitas" userId="a487a61babc2bbfd" providerId="LiveId" clId="{A549BABB-4D7A-491C-B4F1-898D4446DFD4}" dt="2022-11-09T18:47:11.535" v="314"/>
          <ac:grpSpMkLst>
            <pc:docMk/>
            <pc:sldMk cId="1859123429" sldId="307"/>
            <ac:grpSpMk id="322" creationId="{2782995C-D5AF-33E0-BECF-58D055AA13D8}"/>
          </ac:grpSpMkLst>
        </pc:grpChg>
        <pc:grpChg chg="add del mod">
          <ac:chgData name="Raphael Freitas" userId="a487a61babc2bbfd" providerId="LiveId" clId="{A549BABB-4D7A-491C-B4F1-898D4446DFD4}" dt="2022-11-09T18:47:11.535" v="314"/>
          <ac:grpSpMkLst>
            <pc:docMk/>
            <pc:sldMk cId="1859123429" sldId="307"/>
            <ac:grpSpMk id="328" creationId="{9A25BA64-A9F4-EA4F-484B-D121289EB4E7}"/>
          </ac:grpSpMkLst>
        </pc:grpChg>
        <pc:grpChg chg="add del mod">
          <ac:chgData name="Raphael Freitas" userId="a487a61babc2bbfd" providerId="LiveId" clId="{A549BABB-4D7A-491C-B4F1-898D4446DFD4}" dt="2022-11-09T18:47:11.535" v="314"/>
          <ac:grpSpMkLst>
            <pc:docMk/>
            <pc:sldMk cId="1859123429" sldId="307"/>
            <ac:grpSpMk id="334" creationId="{319327D2-2866-D8BB-1B57-3F3D3A6F3C81}"/>
          </ac:grpSpMkLst>
        </pc:grpChg>
        <pc:grpChg chg="add del mod">
          <ac:chgData name="Raphael Freitas" userId="a487a61babc2bbfd" providerId="LiveId" clId="{A549BABB-4D7A-491C-B4F1-898D4446DFD4}" dt="2022-11-09T18:47:10.973" v="313"/>
          <ac:grpSpMkLst>
            <pc:docMk/>
            <pc:sldMk cId="1859123429" sldId="307"/>
            <ac:grpSpMk id="340" creationId="{B878234F-4E29-DB14-7663-5D92CC219AB9}"/>
          </ac:grpSpMkLst>
        </pc:grpChg>
        <pc:grpChg chg="add del mod">
          <ac:chgData name="Raphael Freitas" userId="a487a61babc2bbfd" providerId="LiveId" clId="{A549BABB-4D7A-491C-B4F1-898D4446DFD4}" dt="2022-11-09T18:47:10.973" v="313"/>
          <ac:grpSpMkLst>
            <pc:docMk/>
            <pc:sldMk cId="1859123429" sldId="307"/>
            <ac:grpSpMk id="358" creationId="{593EAF05-BEFE-0853-FADC-D6770D5F99A9}"/>
          </ac:grpSpMkLst>
        </pc:grpChg>
        <pc:grpChg chg="add del mod">
          <ac:chgData name="Raphael Freitas" userId="a487a61babc2bbfd" providerId="LiveId" clId="{A549BABB-4D7A-491C-B4F1-898D4446DFD4}" dt="2022-11-09T18:47:10.973" v="313"/>
          <ac:grpSpMkLst>
            <pc:docMk/>
            <pc:sldMk cId="1859123429" sldId="307"/>
            <ac:grpSpMk id="364" creationId="{1DD8CC07-F747-8A07-CC53-55222D33AB63}"/>
          </ac:grpSpMkLst>
        </pc:grpChg>
        <pc:grpChg chg="add del mod">
          <ac:chgData name="Raphael Freitas" userId="a487a61babc2bbfd" providerId="LiveId" clId="{A549BABB-4D7A-491C-B4F1-898D4446DFD4}" dt="2022-11-09T18:47:10.973" v="313"/>
          <ac:grpSpMkLst>
            <pc:docMk/>
            <pc:sldMk cId="1859123429" sldId="307"/>
            <ac:grpSpMk id="370" creationId="{5C10318C-0478-678F-3B93-2A2557DD09DF}"/>
          </ac:grpSpMkLst>
        </pc:grpChg>
        <pc:grpChg chg="add del mod">
          <ac:chgData name="Raphael Freitas" userId="a487a61babc2bbfd" providerId="LiveId" clId="{A549BABB-4D7A-491C-B4F1-898D4446DFD4}" dt="2022-11-09T18:49:27.360" v="343" actId="478"/>
          <ac:grpSpMkLst>
            <pc:docMk/>
            <pc:sldMk cId="1859123429" sldId="307"/>
            <ac:grpSpMk id="376" creationId="{66A05397-9621-7BEA-B4CE-26B48A8AAE1E}"/>
          </ac:grpSpMkLst>
        </pc:grpChg>
        <pc:grpChg chg="add del mod">
          <ac:chgData name="Raphael Freitas" userId="a487a61babc2bbfd" providerId="LiveId" clId="{A549BABB-4D7A-491C-B4F1-898D4446DFD4}" dt="2022-11-09T18:49:27.360" v="343" actId="478"/>
          <ac:grpSpMkLst>
            <pc:docMk/>
            <pc:sldMk cId="1859123429" sldId="307"/>
            <ac:grpSpMk id="394" creationId="{B8948C2E-A933-6F56-8CC0-E838233A4B20}"/>
          </ac:grpSpMkLst>
        </pc:grpChg>
        <pc:grpChg chg="add del mod">
          <ac:chgData name="Raphael Freitas" userId="a487a61babc2bbfd" providerId="LiveId" clId="{A549BABB-4D7A-491C-B4F1-898D4446DFD4}" dt="2022-11-09T18:49:27.360" v="343" actId="478"/>
          <ac:grpSpMkLst>
            <pc:docMk/>
            <pc:sldMk cId="1859123429" sldId="307"/>
            <ac:grpSpMk id="400" creationId="{1F3E2AFB-B5C1-7B8E-CA22-A8999A868374}"/>
          </ac:grpSpMkLst>
        </pc:grpChg>
        <pc:grpChg chg="add del mod">
          <ac:chgData name="Raphael Freitas" userId="a487a61babc2bbfd" providerId="LiveId" clId="{A549BABB-4D7A-491C-B4F1-898D4446DFD4}" dt="2022-11-09T18:49:27.360" v="343" actId="478"/>
          <ac:grpSpMkLst>
            <pc:docMk/>
            <pc:sldMk cId="1859123429" sldId="307"/>
            <ac:grpSpMk id="406" creationId="{BB8F016D-DA31-FA25-6C92-ED333D99CD28}"/>
          </ac:grpSpMkLst>
        </pc:grpChg>
        <pc:grpChg chg="add del mod">
          <ac:chgData name="Raphael Freitas" userId="a487a61babc2bbfd" providerId="LiveId" clId="{A549BABB-4D7A-491C-B4F1-898D4446DFD4}" dt="2022-11-09T18:49:27.360" v="343" actId="478"/>
          <ac:grpSpMkLst>
            <pc:docMk/>
            <pc:sldMk cId="1859123429" sldId="307"/>
            <ac:grpSpMk id="416" creationId="{4D632C50-2C37-C27A-388F-EB4706662FF6}"/>
          </ac:grpSpMkLst>
        </pc:grpChg>
        <pc:grpChg chg="add del mod">
          <ac:chgData name="Raphael Freitas" userId="a487a61babc2bbfd" providerId="LiveId" clId="{A549BABB-4D7A-491C-B4F1-898D4446DFD4}" dt="2022-11-09T18:49:06.549" v="340"/>
          <ac:grpSpMkLst>
            <pc:docMk/>
            <pc:sldMk cId="1859123429" sldId="307"/>
            <ac:grpSpMk id="425" creationId="{B444B1DC-D622-DF9E-5002-6B441D4E049C}"/>
          </ac:grpSpMkLst>
        </pc:grpChg>
        <pc:grpChg chg="add del mod">
          <ac:chgData name="Raphael Freitas" userId="a487a61babc2bbfd" providerId="LiveId" clId="{A549BABB-4D7A-491C-B4F1-898D4446DFD4}" dt="2022-11-09T18:49:06.549" v="340"/>
          <ac:grpSpMkLst>
            <pc:docMk/>
            <pc:sldMk cId="1859123429" sldId="307"/>
            <ac:grpSpMk id="442" creationId="{D5256302-F59B-6631-CC23-7DF4618E562E}"/>
          </ac:grpSpMkLst>
        </pc:grpChg>
        <pc:grpChg chg="add del mod">
          <ac:chgData name="Raphael Freitas" userId="a487a61babc2bbfd" providerId="LiveId" clId="{A549BABB-4D7A-491C-B4F1-898D4446DFD4}" dt="2022-11-09T18:49:06.549" v="340"/>
          <ac:grpSpMkLst>
            <pc:docMk/>
            <pc:sldMk cId="1859123429" sldId="307"/>
            <ac:grpSpMk id="448" creationId="{8B2936B9-3D70-5CC7-1108-67770199C77D}"/>
          </ac:grpSpMkLst>
        </pc:grpChg>
        <pc:grpChg chg="add del mod">
          <ac:chgData name="Raphael Freitas" userId="a487a61babc2bbfd" providerId="LiveId" clId="{A549BABB-4D7A-491C-B4F1-898D4446DFD4}" dt="2022-11-09T18:49:06.549" v="340"/>
          <ac:grpSpMkLst>
            <pc:docMk/>
            <pc:sldMk cId="1859123429" sldId="307"/>
            <ac:grpSpMk id="454" creationId="{EE446DB7-D3E3-9FBC-260B-10603B2030C8}"/>
          </ac:grpSpMkLst>
        </pc:grpChg>
        <pc:grpChg chg="add del mod">
          <ac:chgData name="Raphael Freitas" userId="a487a61babc2bbfd" providerId="LiveId" clId="{A549BABB-4D7A-491C-B4F1-898D4446DFD4}" dt="2022-11-09T18:49:06.549" v="340"/>
          <ac:grpSpMkLst>
            <pc:docMk/>
            <pc:sldMk cId="1859123429" sldId="307"/>
            <ac:grpSpMk id="462" creationId="{7F434664-9222-D516-9A88-68B91B169C27}"/>
          </ac:grpSpMkLst>
        </pc:grpChg>
        <pc:cxnChg chg="mod">
          <ac:chgData name="Raphael Freitas" userId="a487a61babc2bbfd" providerId="LiveId" clId="{A549BABB-4D7A-491C-B4F1-898D4446DFD4}" dt="2022-11-09T18:45:28.140" v="300"/>
          <ac:cxnSpMkLst>
            <pc:docMk/>
            <pc:sldMk cId="1859123429" sldId="307"/>
            <ac:cxnSpMk id="3" creationId="{EB55B38C-4374-D663-00D5-7AB21D00BA59}"/>
          </ac:cxnSpMkLst>
        </pc:cxnChg>
        <pc:cxnChg chg="mod">
          <ac:chgData name="Raphael Freitas" userId="a487a61babc2bbfd" providerId="LiveId" clId="{A549BABB-4D7A-491C-B4F1-898D4446DFD4}" dt="2022-11-09T18:45:28.140" v="300"/>
          <ac:cxnSpMkLst>
            <pc:docMk/>
            <pc:sldMk cId="1859123429" sldId="307"/>
            <ac:cxnSpMk id="25" creationId="{424ECBCF-4D83-CFBC-A1D4-52BCA0F745F3}"/>
          </ac:cxnSpMkLst>
        </pc:cxnChg>
        <pc:cxnChg chg="mod">
          <ac:chgData name="Raphael Freitas" userId="a487a61babc2bbfd" providerId="LiveId" clId="{A549BABB-4D7A-491C-B4F1-898D4446DFD4}" dt="2022-11-09T18:45:28.140" v="300"/>
          <ac:cxnSpMkLst>
            <pc:docMk/>
            <pc:sldMk cId="1859123429" sldId="307"/>
            <ac:cxnSpMk id="31" creationId="{3BA329D1-AD16-1EFD-C2CD-2CDF2AB26C8B}"/>
          </ac:cxnSpMkLst>
        </pc:cxnChg>
        <pc:cxnChg chg="mod">
          <ac:chgData name="Raphael Freitas" userId="a487a61babc2bbfd" providerId="LiveId" clId="{A549BABB-4D7A-491C-B4F1-898D4446DFD4}" dt="2022-11-09T18:45:28.140" v="300"/>
          <ac:cxnSpMkLst>
            <pc:docMk/>
            <pc:sldMk cId="1859123429" sldId="307"/>
            <ac:cxnSpMk id="37" creationId="{9F6DB6C4-7C8E-F0FA-22B3-743EF55CC68A}"/>
          </ac:cxnSpMkLst>
        </pc:cxnChg>
        <pc:cxnChg chg="mod">
          <ac:chgData name="Raphael Freitas" userId="a487a61babc2bbfd" providerId="LiveId" clId="{A549BABB-4D7A-491C-B4F1-898D4446DFD4}" dt="2022-11-09T18:45:32.066" v="303"/>
          <ac:cxnSpMkLst>
            <pc:docMk/>
            <pc:sldMk cId="1859123429" sldId="307"/>
            <ac:cxnSpMk id="39" creationId="{A772AE3B-B6D2-57BF-53F8-A0E8A8F13787}"/>
          </ac:cxnSpMkLst>
        </pc:cxnChg>
        <pc:cxnChg chg="mod">
          <ac:chgData name="Raphael Freitas" userId="a487a61babc2bbfd" providerId="LiveId" clId="{A549BABB-4D7A-491C-B4F1-898D4446DFD4}" dt="2022-11-09T18:45:32.066" v="303"/>
          <ac:cxnSpMkLst>
            <pc:docMk/>
            <pc:sldMk cId="1859123429" sldId="307"/>
            <ac:cxnSpMk id="61" creationId="{8C208F9B-2EC7-41A3-C0EF-C9AA29794CCF}"/>
          </ac:cxnSpMkLst>
        </pc:cxnChg>
        <pc:cxnChg chg="mod">
          <ac:chgData name="Raphael Freitas" userId="a487a61babc2bbfd" providerId="LiveId" clId="{A549BABB-4D7A-491C-B4F1-898D4446DFD4}" dt="2022-11-09T18:45:32.066" v="303"/>
          <ac:cxnSpMkLst>
            <pc:docMk/>
            <pc:sldMk cId="1859123429" sldId="307"/>
            <ac:cxnSpMk id="259" creationId="{DA7DB2CE-0327-B298-38ED-B775FAB77B9A}"/>
          </ac:cxnSpMkLst>
        </pc:cxnChg>
        <pc:cxnChg chg="mod">
          <ac:chgData name="Raphael Freitas" userId="a487a61babc2bbfd" providerId="LiveId" clId="{A549BABB-4D7A-491C-B4F1-898D4446DFD4}" dt="2022-11-09T18:45:32.066" v="303"/>
          <ac:cxnSpMkLst>
            <pc:docMk/>
            <pc:sldMk cId="1859123429" sldId="307"/>
            <ac:cxnSpMk id="265" creationId="{B7DD9DBD-DF20-6C8A-3036-3D7B7C7E7FDB}"/>
          </ac:cxnSpMkLst>
        </pc:cxnChg>
        <pc:cxnChg chg="mod">
          <ac:chgData name="Raphael Freitas" userId="a487a61babc2bbfd" providerId="LiveId" clId="{A549BABB-4D7A-491C-B4F1-898D4446DFD4}" dt="2022-11-09T18:47:08.242" v="310"/>
          <ac:cxnSpMkLst>
            <pc:docMk/>
            <pc:sldMk cId="1859123429" sldId="307"/>
            <ac:cxnSpMk id="267" creationId="{C57A4B84-9E94-077E-30C0-9B961754A898}"/>
          </ac:cxnSpMkLst>
        </pc:cxnChg>
        <pc:cxnChg chg="mod">
          <ac:chgData name="Raphael Freitas" userId="a487a61babc2bbfd" providerId="LiveId" clId="{A549BABB-4D7A-491C-B4F1-898D4446DFD4}" dt="2022-11-09T18:47:08.242" v="310"/>
          <ac:cxnSpMkLst>
            <pc:docMk/>
            <pc:sldMk cId="1859123429" sldId="307"/>
            <ac:cxnSpMk id="289" creationId="{C40B9AC9-FCBE-D02B-2B34-72DF782D5D68}"/>
          </ac:cxnSpMkLst>
        </pc:cxnChg>
        <pc:cxnChg chg="mod">
          <ac:chgData name="Raphael Freitas" userId="a487a61babc2bbfd" providerId="LiveId" clId="{A549BABB-4D7A-491C-B4F1-898D4446DFD4}" dt="2022-11-09T18:47:08.242" v="310"/>
          <ac:cxnSpMkLst>
            <pc:docMk/>
            <pc:sldMk cId="1859123429" sldId="307"/>
            <ac:cxnSpMk id="295" creationId="{B03181F8-7C54-C68A-7D20-45AD88729AAF}"/>
          </ac:cxnSpMkLst>
        </pc:cxnChg>
        <pc:cxnChg chg="mod">
          <ac:chgData name="Raphael Freitas" userId="a487a61babc2bbfd" providerId="LiveId" clId="{A549BABB-4D7A-491C-B4F1-898D4446DFD4}" dt="2022-11-09T18:47:08.242" v="310"/>
          <ac:cxnSpMkLst>
            <pc:docMk/>
            <pc:sldMk cId="1859123429" sldId="307"/>
            <ac:cxnSpMk id="301" creationId="{C530F839-FA83-AC29-5D2F-49988B3823B1}"/>
          </ac:cxnSpMkLst>
        </pc:cxnChg>
        <pc:cxnChg chg="mod">
          <ac:chgData name="Raphael Freitas" userId="a487a61babc2bbfd" providerId="LiveId" clId="{A549BABB-4D7A-491C-B4F1-898D4446DFD4}" dt="2022-11-09T18:47:08.272" v="311"/>
          <ac:cxnSpMkLst>
            <pc:docMk/>
            <pc:sldMk cId="1859123429" sldId="307"/>
            <ac:cxnSpMk id="303" creationId="{FC3062F1-6F2F-06D7-B5D5-C103DE50A1E9}"/>
          </ac:cxnSpMkLst>
        </pc:cxnChg>
        <pc:cxnChg chg="mod">
          <ac:chgData name="Raphael Freitas" userId="a487a61babc2bbfd" providerId="LiveId" clId="{A549BABB-4D7A-491C-B4F1-898D4446DFD4}" dt="2022-11-09T18:47:08.272" v="311"/>
          <ac:cxnSpMkLst>
            <pc:docMk/>
            <pc:sldMk cId="1859123429" sldId="307"/>
            <ac:cxnSpMk id="327" creationId="{23A988CC-F268-711D-6E83-BA27FC2C553F}"/>
          </ac:cxnSpMkLst>
        </pc:cxnChg>
        <pc:cxnChg chg="mod">
          <ac:chgData name="Raphael Freitas" userId="a487a61babc2bbfd" providerId="LiveId" clId="{A549BABB-4D7A-491C-B4F1-898D4446DFD4}" dt="2022-11-09T18:47:08.272" v="311"/>
          <ac:cxnSpMkLst>
            <pc:docMk/>
            <pc:sldMk cId="1859123429" sldId="307"/>
            <ac:cxnSpMk id="333" creationId="{A29EC47A-F652-A481-A9B7-5DF68BD8868A}"/>
          </ac:cxnSpMkLst>
        </pc:cxnChg>
        <pc:cxnChg chg="mod">
          <ac:chgData name="Raphael Freitas" userId="a487a61babc2bbfd" providerId="LiveId" clId="{A549BABB-4D7A-491C-B4F1-898D4446DFD4}" dt="2022-11-09T18:47:08.272" v="311"/>
          <ac:cxnSpMkLst>
            <pc:docMk/>
            <pc:sldMk cId="1859123429" sldId="307"/>
            <ac:cxnSpMk id="339" creationId="{377C001D-DD6F-4EB9-D133-E23E6811C7FE}"/>
          </ac:cxnSpMkLst>
        </pc:cxnChg>
        <pc:cxnChg chg="mod">
          <ac:chgData name="Raphael Freitas" userId="a487a61babc2bbfd" providerId="LiveId" clId="{A549BABB-4D7A-491C-B4F1-898D4446DFD4}" dt="2022-11-09T18:47:08.373" v="312"/>
          <ac:cxnSpMkLst>
            <pc:docMk/>
            <pc:sldMk cId="1859123429" sldId="307"/>
            <ac:cxnSpMk id="341" creationId="{BA863F5E-81D2-BDCD-F39F-0722389B0AC2}"/>
          </ac:cxnSpMkLst>
        </pc:cxnChg>
        <pc:cxnChg chg="mod">
          <ac:chgData name="Raphael Freitas" userId="a487a61babc2bbfd" providerId="LiveId" clId="{A549BABB-4D7A-491C-B4F1-898D4446DFD4}" dt="2022-11-09T18:47:08.373" v="312"/>
          <ac:cxnSpMkLst>
            <pc:docMk/>
            <pc:sldMk cId="1859123429" sldId="307"/>
            <ac:cxnSpMk id="363" creationId="{BB659EAC-73C7-58AF-4B63-0EA143948B06}"/>
          </ac:cxnSpMkLst>
        </pc:cxnChg>
        <pc:cxnChg chg="mod">
          <ac:chgData name="Raphael Freitas" userId="a487a61babc2bbfd" providerId="LiveId" clId="{A549BABB-4D7A-491C-B4F1-898D4446DFD4}" dt="2022-11-09T18:47:08.373" v="312"/>
          <ac:cxnSpMkLst>
            <pc:docMk/>
            <pc:sldMk cId="1859123429" sldId="307"/>
            <ac:cxnSpMk id="369" creationId="{1FF627F9-0607-11AB-584D-1EDC3EFBE5C3}"/>
          </ac:cxnSpMkLst>
        </pc:cxnChg>
        <pc:cxnChg chg="mod">
          <ac:chgData name="Raphael Freitas" userId="a487a61babc2bbfd" providerId="LiveId" clId="{A549BABB-4D7A-491C-B4F1-898D4446DFD4}" dt="2022-11-09T18:47:08.373" v="312"/>
          <ac:cxnSpMkLst>
            <pc:docMk/>
            <pc:sldMk cId="1859123429" sldId="307"/>
            <ac:cxnSpMk id="375" creationId="{DF0138D0-259D-2D42-6462-E3DA30336600}"/>
          </ac:cxnSpMkLst>
        </pc:cxnChg>
        <pc:cxnChg chg="mod">
          <ac:chgData name="Raphael Freitas" userId="a487a61babc2bbfd" providerId="LiveId" clId="{A549BABB-4D7A-491C-B4F1-898D4446DFD4}" dt="2022-11-09T18:49:27.360" v="343" actId="478"/>
          <ac:cxnSpMkLst>
            <pc:docMk/>
            <pc:sldMk cId="1859123429" sldId="307"/>
            <ac:cxnSpMk id="377" creationId="{D8A07074-69BA-2735-AC75-3D1E4027FE2F}"/>
          </ac:cxnSpMkLst>
        </pc:cxnChg>
        <pc:cxnChg chg="mod">
          <ac:chgData name="Raphael Freitas" userId="a487a61babc2bbfd" providerId="LiveId" clId="{A549BABB-4D7A-491C-B4F1-898D4446DFD4}" dt="2022-11-09T18:47:21.305" v="316"/>
          <ac:cxnSpMkLst>
            <pc:docMk/>
            <pc:sldMk cId="1859123429" sldId="307"/>
            <ac:cxnSpMk id="399" creationId="{D25524A9-201B-D70F-4254-CEF68CC16000}"/>
          </ac:cxnSpMkLst>
        </pc:cxnChg>
        <pc:cxnChg chg="mod">
          <ac:chgData name="Raphael Freitas" userId="a487a61babc2bbfd" providerId="LiveId" clId="{A549BABB-4D7A-491C-B4F1-898D4446DFD4}" dt="2022-11-09T18:47:21.305" v="316"/>
          <ac:cxnSpMkLst>
            <pc:docMk/>
            <pc:sldMk cId="1859123429" sldId="307"/>
            <ac:cxnSpMk id="405" creationId="{6E9ACD20-CADF-F5E2-AAB6-A336E84D6A10}"/>
          </ac:cxnSpMkLst>
        </pc:cxnChg>
        <pc:cxnChg chg="mod">
          <ac:chgData name="Raphael Freitas" userId="a487a61babc2bbfd" providerId="LiveId" clId="{A549BABB-4D7A-491C-B4F1-898D4446DFD4}" dt="2022-11-09T18:47:21.305" v="316"/>
          <ac:cxnSpMkLst>
            <pc:docMk/>
            <pc:sldMk cId="1859123429" sldId="307"/>
            <ac:cxnSpMk id="411" creationId="{B3560C1C-AD92-6E46-3845-5DE58584E0DD}"/>
          </ac:cxnSpMkLst>
        </pc:cxnChg>
        <pc:cxnChg chg="mod">
          <ac:chgData name="Raphael Freitas" userId="a487a61babc2bbfd" providerId="LiveId" clId="{A549BABB-4D7A-491C-B4F1-898D4446DFD4}" dt="2022-11-09T18:47:53.907" v="320"/>
          <ac:cxnSpMkLst>
            <pc:docMk/>
            <pc:sldMk cId="1859123429" sldId="307"/>
            <ac:cxnSpMk id="421" creationId="{FBA1C82A-19A2-2AE1-0F72-F5A242DF03F8}"/>
          </ac:cxnSpMkLst>
        </pc:cxnChg>
        <pc:cxnChg chg="mod">
          <ac:chgData name="Raphael Freitas" userId="a487a61babc2bbfd" providerId="LiveId" clId="{A549BABB-4D7A-491C-B4F1-898D4446DFD4}" dt="2022-11-09T18:49:05.690" v="339" actId="1076"/>
          <ac:cxnSpMkLst>
            <pc:docMk/>
            <pc:sldMk cId="1859123429" sldId="307"/>
            <ac:cxnSpMk id="426" creationId="{6475054F-3D30-0BA5-BB52-FF1FA049D827}"/>
          </ac:cxnSpMkLst>
        </pc:cxnChg>
        <pc:cxnChg chg="mod">
          <ac:chgData name="Raphael Freitas" userId="a487a61babc2bbfd" providerId="LiveId" clId="{A549BABB-4D7A-491C-B4F1-898D4446DFD4}" dt="2022-11-09T18:48:26.987" v="330"/>
          <ac:cxnSpMkLst>
            <pc:docMk/>
            <pc:sldMk cId="1859123429" sldId="307"/>
            <ac:cxnSpMk id="447" creationId="{773C17E8-97A9-9C62-EDAB-D248D19FBD5F}"/>
          </ac:cxnSpMkLst>
        </pc:cxnChg>
        <pc:cxnChg chg="mod">
          <ac:chgData name="Raphael Freitas" userId="a487a61babc2bbfd" providerId="LiveId" clId="{A549BABB-4D7A-491C-B4F1-898D4446DFD4}" dt="2022-11-09T18:48:26.987" v="330"/>
          <ac:cxnSpMkLst>
            <pc:docMk/>
            <pc:sldMk cId="1859123429" sldId="307"/>
            <ac:cxnSpMk id="453" creationId="{31A21062-69D3-2354-D3B7-302B08BC3518}"/>
          </ac:cxnSpMkLst>
        </pc:cxnChg>
        <pc:cxnChg chg="mod">
          <ac:chgData name="Raphael Freitas" userId="a487a61babc2bbfd" providerId="LiveId" clId="{A549BABB-4D7A-491C-B4F1-898D4446DFD4}" dt="2022-11-09T18:48:26.987" v="330"/>
          <ac:cxnSpMkLst>
            <pc:docMk/>
            <pc:sldMk cId="1859123429" sldId="307"/>
            <ac:cxnSpMk id="459" creationId="{E6E1010B-E23F-1AF7-9A00-8E9972734B96}"/>
          </ac:cxnSpMkLst>
        </pc:cxnChg>
        <pc:cxnChg chg="mod">
          <ac:chgData name="Raphael Freitas" userId="a487a61babc2bbfd" providerId="LiveId" clId="{A549BABB-4D7A-491C-B4F1-898D4446DFD4}" dt="2022-11-09T18:48:26.987" v="330"/>
          <ac:cxnSpMkLst>
            <pc:docMk/>
            <pc:sldMk cId="1859123429" sldId="307"/>
            <ac:cxnSpMk id="467" creationId="{07445351-9722-1C2A-93A6-0853CD73807F}"/>
          </ac:cxnSpMkLst>
        </pc:cxnChg>
      </pc:sldChg>
      <pc:sldChg chg="add del setBg modNotes">
        <pc:chgData name="Raphael Freitas" userId="a487a61babc2bbfd" providerId="LiveId" clId="{A549BABB-4D7A-491C-B4F1-898D4446DFD4}" dt="2022-11-09T19:55:57.981" v="815" actId="47"/>
        <pc:sldMkLst>
          <pc:docMk/>
          <pc:sldMk cId="0" sldId="308"/>
        </pc:sldMkLst>
      </pc:sldChg>
      <pc:sldChg chg="addSp delSp modSp del mod">
        <pc:chgData name="Raphael Freitas" userId="a487a61babc2bbfd" providerId="LiveId" clId="{A549BABB-4D7A-491C-B4F1-898D4446DFD4}" dt="2022-11-09T19:18:51.921" v="579" actId="47"/>
        <pc:sldMkLst>
          <pc:docMk/>
          <pc:sldMk cId="748517250" sldId="309"/>
        </pc:sldMkLst>
        <pc:spChg chg="add mod">
          <ac:chgData name="Raphael Freitas" userId="a487a61babc2bbfd" providerId="LiveId" clId="{A549BABB-4D7A-491C-B4F1-898D4446DFD4}" dt="2022-11-09T19:12:01.237" v="494" actId="1076"/>
          <ac:spMkLst>
            <pc:docMk/>
            <pc:sldMk cId="748517250" sldId="309"/>
            <ac:spMk id="2" creationId="{ECF7CA3E-47CB-0E8E-F935-FC414C71B817}"/>
          </ac:spMkLst>
        </pc:spChg>
        <pc:spChg chg="add mod">
          <ac:chgData name="Raphael Freitas" userId="a487a61babc2bbfd" providerId="LiveId" clId="{A549BABB-4D7A-491C-B4F1-898D4446DFD4}" dt="2022-11-09T19:10:15.098" v="481" actId="1076"/>
          <ac:spMkLst>
            <pc:docMk/>
            <pc:sldMk cId="748517250" sldId="309"/>
            <ac:spMk id="3" creationId="{180CAC22-8D72-D76A-DBDD-37F0100A4306}"/>
          </ac:spMkLst>
        </pc:spChg>
        <pc:spChg chg="add mod">
          <ac:chgData name="Raphael Freitas" userId="a487a61babc2bbfd" providerId="LiveId" clId="{A549BABB-4D7A-491C-B4F1-898D4446DFD4}" dt="2022-11-09T19:10:50.461" v="487" actId="207"/>
          <ac:spMkLst>
            <pc:docMk/>
            <pc:sldMk cId="748517250" sldId="309"/>
            <ac:spMk id="5" creationId="{B56EAB47-9F7E-7695-7401-E60E69BAD6AF}"/>
          </ac:spMkLst>
        </pc:spChg>
        <pc:spChg chg="add mod">
          <ac:chgData name="Raphael Freitas" userId="a487a61babc2bbfd" providerId="LiveId" clId="{A549BABB-4D7A-491C-B4F1-898D4446DFD4}" dt="2022-11-09T19:12:18.167" v="503" actId="1076"/>
          <ac:spMkLst>
            <pc:docMk/>
            <pc:sldMk cId="748517250" sldId="309"/>
            <ac:spMk id="6" creationId="{8C5B5543-F2FE-A329-5741-91AA81235935}"/>
          </ac:spMkLst>
        </pc:spChg>
        <pc:spChg chg="add mod">
          <ac:chgData name="Raphael Freitas" userId="a487a61babc2bbfd" providerId="LiveId" clId="{A549BABB-4D7A-491C-B4F1-898D4446DFD4}" dt="2022-11-09T19:12:18.167" v="503" actId="1076"/>
          <ac:spMkLst>
            <pc:docMk/>
            <pc:sldMk cId="748517250" sldId="309"/>
            <ac:spMk id="8" creationId="{38118409-C9F1-8028-BAAF-29EF3B5103EC}"/>
          </ac:spMkLst>
        </pc:spChg>
        <pc:spChg chg="del">
          <ac:chgData name="Raphael Freitas" userId="a487a61babc2bbfd" providerId="LiveId" clId="{A549BABB-4D7A-491C-B4F1-898D4446DFD4}" dt="2022-11-09T19:09:09.413" v="443" actId="478"/>
          <ac:spMkLst>
            <pc:docMk/>
            <pc:sldMk cId="748517250" sldId="309"/>
            <ac:spMk id="38" creationId="{00000000-0000-0000-0000-000000000000}"/>
          </ac:spMkLst>
        </pc:spChg>
        <pc:spChg chg="del">
          <ac:chgData name="Raphael Freitas" userId="a487a61babc2bbfd" providerId="LiveId" clId="{A549BABB-4D7A-491C-B4F1-898D4446DFD4}" dt="2022-11-09T19:12:08.013" v="500" actId="478"/>
          <ac:spMkLst>
            <pc:docMk/>
            <pc:sldMk cId="748517250" sldId="309"/>
            <ac:spMk id="39" creationId="{00000000-0000-0000-0000-000000000000}"/>
          </ac:spMkLst>
        </pc:spChg>
        <pc:spChg chg="del">
          <ac:chgData name="Raphael Freitas" userId="a487a61babc2bbfd" providerId="LiveId" clId="{A549BABB-4D7A-491C-B4F1-898D4446DFD4}" dt="2022-11-09T19:12:07.317" v="499" actId="478"/>
          <ac:spMkLst>
            <pc:docMk/>
            <pc:sldMk cId="748517250" sldId="309"/>
            <ac:spMk id="40" creationId="{00000000-0000-0000-0000-000000000000}"/>
          </ac:spMkLst>
        </pc:spChg>
        <pc:spChg chg="del">
          <ac:chgData name="Raphael Freitas" userId="a487a61babc2bbfd" providerId="LiveId" clId="{A549BABB-4D7A-491C-B4F1-898D4446DFD4}" dt="2022-11-09T19:12:04.805" v="497" actId="478"/>
          <ac:spMkLst>
            <pc:docMk/>
            <pc:sldMk cId="748517250" sldId="309"/>
            <ac:spMk id="41" creationId="{00000000-0000-0000-0000-000000000000}"/>
          </ac:spMkLst>
        </pc:spChg>
        <pc:spChg chg="mod">
          <ac:chgData name="Raphael Freitas" userId="a487a61babc2bbfd" providerId="LiveId" clId="{A549BABB-4D7A-491C-B4F1-898D4446DFD4}" dt="2022-11-09T19:11:48.751" v="492" actId="14861"/>
          <ac:spMkLst>
            <pc:docMk/>
            <pc:sldMk cId="748517250" sldId="309"/>
            <ac:spMk id="42" creationId="{00000000-0000-0000-0000-000000000000}"/>
          </ac:spMkLst>
        </pc:spChg>
        <pc:spChg chg="mod">
          <ac:chgData name="Raphael Freitas" userId="a487a61babc2bbfd" providerId="LiveId" clId="{A549BABB-4D7A-491C-B4F1-898D4446DFD4}" dt="2022-11-09T19:12:01.237" v="494" actId="1076"/>
          <ac:spMkLst>
            <pc:docMk/>
            <pc:sldMk cId="748517250" sldId="309"/>
            <ac:spMk id="43" creationId="{00000000-0000-0000-0000-000000000000}"/>
          </ac:spMkLst>
        </pc:spChg>
        <pc:spChg chg="del">
          <ac:chgData name="Raphael Freitas" userId="a487a61babc2bbfd" providerId="LiveId" clId="{A549BABB-4D7A-491C-B4F1-898D4446DFD4}" dt="2022-11-09T19:12:03.039" v="495" actId="478"/>
          <ac:spMkLst>
            <pc:docMk/>
            <pc:sldMk cId="748517250" sldId="309"/>
            <ac:spMk id="44" creationId="{00000000-0000-0000-0000-000000000000}"/>
          </ac:spMkLst>
        </pc:spChg>
        <pc:spChg chg="del">
          <ac:chgData name="Raphael Freitas" userId="a487a61babc2bbfd" providerId="LiveId" clId="{A549BABB-4D7A-491C-B4F1-898D4446DFD4}" dt="2022-11-09T19:07:48.831" v="429" actId="478"/>
          <ac:spMkLst>
            <pc:docMk/>
            <pc:sldMk cId="748517250" sldId="309"/>
            <ac:spMk id="45" creationId="{00000000-0000-0000-0000-000000000000}"/>
          </ac:spMkLst>
        </pc:spChg>
        <pc:spChg chg="del">
          <ac:chgData name="Raphael Freitas" userId="a487a61babc2bbfd" providerId="LiveId" clId="{A549BABB-4D7A-491C-B4F1-898D4446DFD4}" dt="2022-11-09T19:07:05.599" v="421" actId="478"/>
          <ac:spMkLst>
            <pc:docMk/>
            <pc:sldMk cId="748517250" sldId="309"/>
            <ac:spMk id="48" creationId="{00000000-0000-0000-0000-000000000000}"/>
          </ac:spMkLst>
        </pc:spChg>
        <pc:spChg chg="del">
          <ac:chgData name="Raphael Freitas" userId="a487a61babc2bbfd" providerId="LiveId" clId="{A549BABB-4D7A-491C-B4F1-898D4446DFD4}" dt="2022-11-09T19:12:06.766" v="498" actId="478"/>
          <ac:spMkLst>
            <pc:docMk/>
            <pc:sldMk cId="748517250" sldId="309"/>
            <ac:spMk id="49" creationId="{00000000-0000-0000-0000-000000000000}"/>
          </ac:spMkLst>
        </pc:spChg>
        <pc:spChg chg="del">
          <ac:chgData name="Raphael Freitas" userId="a487a61babc2bbfd" providerId="LiveId" clId="{A549BABB-4D7A-491C-B4F1-898D4446DFD4}" dt="2022-11-09T19:07:38.589" v="428" actId="478"/>
          <ac:spMkLst>
            <pc:docMk/>
            <pc:sldMk cId="748517250" sldId="309"/>
            <ac:spMk id="50" creationId="{00000000-0000-0000-0000-000000000000}"/>
          </ac:spMkLst>
        </pc:spChg>
        <pc:spChg chg="del">
          <ac:chgData name="Raphael Freitas" userId="a487a61babc2bbfd" providerId="LiveId" clId="{A549BABB-4D7A-491C-B4F1-898D4446DFD4}" dt="2022-11-09T19:12:04.054" v="496" actId="478"/>
          <ac:spMkLst>
            <pc:docMk/>
            <pc:sldMk cId="748517250" sldId="309"/>
            <ac:spMk id="51" creationId="{00000000-0000-0000-0000-000000000000}"/>
          </ac:spMkLst>
        </pc:spChg>
        <pc:spChg chg="del">
          <ac:chgData name="Raphael Freitas" userId="a487a61babc2bbfd" providerId="LiveId" clId="{A549BABB-4D7A-491C-B4F1-898D4446DFD4}" dt="2022-11-09T19:12:09.061" v="501" actId="478"/>
          <ac:spMkLst>
            <pc:docMk/>
            <pc:sldMk cId="748517250" sldId="309"/>
            <ac:spMk id="53" creationId="{00000000-0000-0000-0000-000000000000}"/>
          </ac:spMkLst>
        </pc:spChg>
        <pc:spChg chg="mod">
          <ac:chgData name="Raphael Freitas" userId="a487a61babc2bbfd" providerId="LiveId" clId="{A549BABB-4D7A-491C-B4F1-898D4446DFD4}" dt="2022-11-09T19:12:25.879" v="506" actId="6549"/>
          <ac:spMkLst>
            <pc:docMk/>
            <pc:sldMk cId="748517250" sldId="309"/>
            <ac:spMk id="62" creationId="{00000000-0000-0000-0000-000000000000}"/>
          </ac:spMkLst>
        </pc:spChg>
        <pc:spChg chg="mod">
          <ac:chgData name="Raphael Freitas" userId="a487a61babc2bbfd" providerId="LiveId" clId="{A549BABB-4D7A-491C-B4F1-898D4446DFD4}" dt="2022-11-09T19:12:28.238" v="509" actId="6549"/>
          <ac:spMkLst>
            <pc:docMk/>
            <pc:sldMk cId="748517250" sldId="309"/>
            <ac:spMk id="68" creationId="{00000000-0000-0000-0000-000000000000}"/>
          </ac:spMkLst>
        </pc:spChg>
        <pc:grpChg chg="mod">
          <ac:chgData name="Raphael Freitas" userId="a487a61babc2bbfd" providerId="LiveId" clId="{A549BABB-4D7A-491C-B4F1-898D4446DFD4}" dt="2022-11-09T19:12:23.979" v="504" actId="1076"/>
          <ac:grpSpMkLst>
            <pc:docMk/>
            <pc:sldMk cId="748517250" sldId="309"/>
            <ac:grpSpMk id="54" creationId="{00000000-0000-0000-0000-000000000000}"/>
          </ac:grpSpMkLst>
        </pc:grpChg>
        <pc:grpChg chg="del">
          <ac:chgData name="Raphael Freitas" userId="a487a61babc2bbfd" providerId="LiveId" clId="{A549BABB-4D7A-491C-B4F1-898D4446DFD4}" dt="2022-11-09T19:12:25.245" v="505" actId="478"/>
          <ac:grpSpMkLst>
            <pc:docMk/>
            <pc:sldMk cId="748517250" sldId="309"/>
            <ac:grpSpMk id="57" creationId="{00000000-0000-0000-0000-000000000000}"/>
          </ac:grpSpMkLst>
        </pc:grpChg>
        <pc:grpChg chg="del">
          <ac:chgData name="Raphael Freitas" userId="a487a61babc2bbfd" providerId="LiveId" clId="{A549BABB-4D7A-491C-B4F1-898D4446DFD4}" dt="2022-11-09T19:12:26.636" v="507" actId="478"/>
          <ac:grpSpMkLst>
            <pc:docMk/>
            <pc:sldMk cId="748517250" sldId="309"/>
            <ac:grpSpMk id="60" creationId="{00000000-0000-0000-0000-000000000000}"/>
          </ac:grpSpMkLst>
        </pc:grpChg>
        <pc:grpChg chg="del">
          <ac:chgData name="Raphael Freitas" userId="a487a61babc2bbfd" providerId="LiveId" clId="{A549BABB-4D7A-491C-B4F1-898D4446DFD4}" dt="2022-11-09T19:12:28.901" v="510" actId="478"/>
          <ac:grpSpMkLst>
            <pc:docMk/>
            <pc:sldMk cId="748517250" sldId="309"/>
            <ac:grpSpMk id="63" creationId="{00000000-0000-0000-0000-000000000000}"/>
          </ac:grpSpMkLst>
        </pc:grpChg>
        <pc:grpChg chg="del">
          <ac:chgData name="Raphael Freitas" userId="a487a61babc2bbfd" providerId="LiveId" clId="{A549BABB-4D7A-491C-B4F1-898D4446DFD4}" dt="2022-11-09T19:12:30.925" v="511" actId="478"/>
          <ac:grpSpMkLst>
            <pc:docMk/>
            <pc:sldMk cId="748517250" sldId="309"/>
            <ac:grpSpMk id="66" creationId="{00000000-0000-0000-0000-000000000000}"/>
          </ac:grpSpMkLst>
        </pc:grpChg>
        <pc:grpChg chg="del">
          <ac:chgData name="Raphael Freitas" userId="a487a61babc2bbfd" providerId="LiveId" clId="{A549BABB-4D7A-491C-B4F1-898D4446DFD4}" dt="2022-11-09T19:12:27.517" v="508" actId="478"/>
          <ac:grpSpMkLst>
            <pc:docMk/>
            <pc:sldMk cId="748517250" sldId="309"/>
            <ac:grpSpMk id="69" creationId="{00000000-0000-0000-0000-000000000000}"/>
          </ac:grpSpMkLst>
        </pc:grpChg>
      </pc:sldChg>
      <pc:sldChg chg="addSp delSp modSp new mod ord modNotesTx">
        <pc:chgData name="Raphael Freitas" userId="a487a61babc2bbfd" providerId="LiveId" clId="{A549BABB-4D7A-491C-B4F1-898D4446DFD4}" dt="2022-11-09T23:41:29.551" v="3762" actId="1076"/>
        <pc:sldMkLst>
          <pc:docMk/>
          <pc:sldMk cId="2999988194" sldId="310"/>
        </pc:sldMkLst>
        <pc:spChg chg="add del mod">
          <ac:chgData name="Raphael Freitas" userId="a487a61babc2bbfd" providerId="LiveId" clId="{A549BABB-4D7A-491C-B4F1-898D4446DFD4}" dt="2022-11-09T19:12:42.349" v="512" actId="478"/>
          <ac:spMkLst>
            <pc:docMk/>
            <pc:sldMk cId="2999988194" sldId="310"/>
            <ac:spMk id="2" creationId="{50295871-3171-55EE-6E4D-3EA1F387B117}"/>
          </ac:spMkLst>
        </pc:spChg>
        <pc:spChg chg="mod">
          <ac:chgData name="Raphael Freitas" userId="a487a61babc2bbfd" providerId="LiveId" clId="{A549BABB-4D7A-491C-B4F1-898D4446DFD4}" dt="2022-11-09T18:53:02.533" v="345"/>
          <ac:spMkLst>
            <pc:docMk/>
            <pc:sldMk cId="2999988194" sldId="310"/>
            <ac:spMk id="4" creationId="{B6302107-24F6-D6AF-3EE9-67F92F3F188F}"/>
          </ac:spMkLst>
        </pc:spChg>
        <pc:spChg chg="mod">
          <ac:chgData name="Raphael Freitas" userId="a487a61babc2bbfd" providerId="LiveId" clId="{A549BABB-4D7A-491C-B4F1-898D4446DFD4}" dt="2022-11-09T18:53:02.533" v="345"/>
          <ac:spMkLst>
            <pc:docMk/>
            <pc:sldMk cId="2999988194" sldId="310"/>
            <ac:spMk id="5" creationId="{8E244166-99B3-FD8B-DA08-E7C5C1B428AA}"/>
          </ac:spMkLst>
        </pc:spChg>
        <pc:spChg chg="add del mod">
          <ac:chgData name="Raphael Freitas" userId="a487a61babc2bbfd" providerId="LiveId" clId="{A549BABB-4D7A-491C-B4F1-898D4446DFD4}" dt="2022-11-09T19:12:42.349" v="512" actId="478"/>
          <ac:spMkLst>
            <pc:docMk/>
            <pc:sldMk cId="2999988194" sldId="310"/>
            <ac:spMk id="6" creationId="{60A8BB3B-2ABC-6A4C-1A1B-589FE7CF55D0}"/>
          </ac:spMkLst>
        </pc:spChg>
        <pc:spChg chg="add del mod">
          <ac:chgData name="Raphael Freitas" userId="a487a61babc2bbfd" providerId="LiveId" clId="{A549BABB-4D7A-491C-B4F1-898D4446DFD4}" dt="2022-11-09T19:12:42.349" v="512" actId="478"/>
          <ac:spMkLst>
            <pc:docMk/>
            <pc:sldMk cId="2999988194" sldId="310"/>
            <ac:spMk id="7" creationId="{B655B913-BC60-2618-125B-AADE4A8D6BE6}"/>
          </ac:spMkLst>
        </pc:spChg>
        <pc:spChg chg="add del mod">
          <ac:chgData name="Raphael Freitas" userId="a487a61babc2bbfd" providerId="LiveId" clId="{A549BABB-4D7A-491C-B4F1-898D4446DFD4}" dt="2022-11-09T19:12:42.349" v="512" actId="478"/>
          <ac:spMkLst>
            <pc:docMk/>
            <pc:sldMk cId="2999988194" sldId="310"/>
            <ac:spMk id="8" creationId="{DBDEB392-649C-38D9-1DE2-C4FA6A14EDCC}"/>
          </ac:spMkLst>
        </pc:spChg>
        <pc:spChg chg="add del mod">
          <ac:chgData name="Raphael Freitas" userId="a487a61babc2bbfd" providerId="LiveId" clId="{A549BABB-4D7A-491C-B4F1-898D4446DFD4}" dt="2022-11-09T19:12:42.349" v="512" actId="478"/>
          <ac:spMkLst>
            <pc:docMk/>
            <pc:sldMk cId="2999988194" sldId="310"/>
            <ac:spMk id="9" creationId="{332CDB33-D72D-BAF0-7FD8-606D722BA03E}"/>
          </ac:spMkLst>
        </pc:spChg>
        <pc:spChg chg="add del mod">
          <ac:chgData name="Raphael Freitas" userId="a487a61babc2bbfd" providerId="LiveId" clId="{A549BABB-4D7A-491C-B4F1-898D4446DFD4}" dt="2022-11-09T19:12:42.349" v="512" actId="478"/>
          <ac:spMkLst>
            <pc:docMk/>
            <pc:sldMk cId="2999988194" sldId="310"/>
            <ac:spMk id="10" creationId="{E3E457F0-5DC6-7A76-23E0-9DD1BFBB831B}"/>
          </ac:spMkLst>
        </pc:spChg>
        <pc:spChg chg="add del mod">
          <ac:chgData name="Raphael Freitas" userId="a487a61babc2bbfd" providerId="LiveId" clId="{A549BABB-4D7A-491C-B4F1-898D4446DFD4}" dt="2022-11-09T19:12:42.349" v="512" actId="478"/>
          <ac:spMkLst>
            <pc:docMk/>
            <pc:sldMk cId="2999988194" sldId="310"/>
            <ac:spMk id="11" creationId="{1BC8F6AA-57D7-3C02-CD53-7A15F65F5168}"/>
          </ac:spMkLst>
        </pc:spChg>
        <pc:spChg chg="add del mod">
          <ac:chgData name="Raphael Freitas" userId="a487a61babc2bbfd" providerId="LiveId" clId="{A549BABB-4D7A-491C-B4F1-898D4446DFD4}" dt="2022-11-09T19:12:42.349" v="512" actId="478"/>
          <ac:spMkLst>
            <pc:docMk/>
            <pc:sldMk cId="2999988194" sldId="310"/>
            <ac:spMk id="12" creationId="{F5177BC4-740A-C13A-7C31-9E4504C78866}"/>
          </ac:spMkLst>
        </pc:spChg>
        <pc:spChg chg="add del mod">
          <ac:chgData name="Raphael Freitas" userId="a487a61babc2bbfd" providerId="LiveId" clId="{A549BABB-4D7A-491C-B4F1-898D4446DFD4}" dt="2022-11-09T18:53:20.328" v="346" actId="478"/>
          <ac:spMkLst>
            <pc:docMk/>
            <pc:sldMk cId="2999988194" sldId="310"/>
            <ac:spMk id="13" creationId="{CAC755D4-FFED-3C82-5F63-DE5728B391CB}"/>
          </ac:spMkLst>
        </pc:spChg>
        <pc:spChg chg="add del mod">
          <ac:chgData name="Raphael Freitas" userId="a487a61babc2bbfd" providerId="LiveId" clId="{A549BABB-4D7A-491C-B4F1-898D4446DFD4}" dt="2022-11-09T19:12:42.349" v="512" actId="478"/>
          <ac:spMkLst>
            <pc:docMk/>
            <pc:sldMk cId="2999988194" sldId="310"/>
            <ac:spMk id="14" creationId="{4EE27F1D-18FB-316C-7853-81EF7F710A9F}"/>
          </ac:spMkLst>
        </pc:spChg>
        <pc:spChg chg="add del mod">
          <ac:chgData name="Raphael Freitas" userId="a487a61babc2bbfd" providerId="LiveId" clId="{A549BABB-4D7A-491C-B4F1-898D4446DFD4}" dt="2022-11-09T19:12:42.349" v="512" actId="478"/>
          <ac:spMkLst>
            <pc:docMk/>
            <pc:sldMk cId="2999988194" sldId="310"/>
            <ac:spMk id="15" creationId="{784BB28B-4AA9-5283-C7E9-C0E880C70B40}"/>
          </ac:spMkLst>
        </pc:spChg>
        <pc:spChg chg="add del mod">
          <ac:chgData name="Raphael Freitas" userId="a487a61babc2bbfd" providerId="LiveId" clId="{A549BABB-4D7A-491C-B4F1-898D4446DFD4}" dt="2022-11-09T19:12:42.349" v="512" actId="478"/>
          <ac:spMkLst>
            <pc:docMk/>
            <pc:sldMk cId="2999988194" sldId="310"/>
            <ac:spMk id="16" creationId="{E0E1539F-1E6C-9A5B-DC07-5EAAAE68FAE1}"/>
          </ac:spMkLst>
        </pc:spChg>
        <pc:spChg chg="add del mod">
          <ac:chgData name="Raphael Freitas" userId="a487a61babc2bbfd" providerId="LiveId" clId="{A549BABB-4D7A-491C-B4F1-898D4446DFD4}" dt="2022-11-09T19:12:42.349" v="512" actId="478"/>
          <ac:spMkLst>
            <pc:docMk/>
            <pc:sldMk cId="2999988194" sldId="310"/>
            <ac:spMk id="17" creationId="{80EDBA84-E34D-B739-5B54-55B9C20A0F82}"/>
          </ac:spMkLst>
        </pc:spChg>
        <pc:spChg chg="mod">
          <ac:chgData name="Raphael Freitas" userId="a487a61babc2bbfd" providerId="LiveId" clId="{A549BABB-4D7A-491C-B4F1-898D4446DFD4}" dt="2022-11-09T18:53:02.533" v="345"/>
          <ac:spMkLst>
            <pc:docMk/>
            <pc:sldMk cId="2999988194" sldId="310"/>
            <ac:spMk id="19" creationId="{158C70BD-BAFA-6E62-4AC4-9E517FE19B61}"/>
          </ac:spMkLst>
        </pc:spChg>
        <pc:spChg chg="mod">
          <ac:chgData name="Raphael Freitas" userId="a487a61babc2bbfd" providerId="LiveId" clId="{A549BABB-4D7A-491C-B4F1-898D4446DFD4}" dt="2022-11-09T18:53:02.533" v="345"/>
          <ac:spMkLst>
            <pc:docMk/>
            <pc:sldMk cId="2999988194" sldId="310"/>
            <ac:spMk id="20" creationId="{DABF750D-D6EB-9DC7-47ED-F17761FA2CEC}"/>
          </ac:spMkLst>
        </pc:spChg>
        <pc:spChg chg="mod">
          <ac:chgData name="Raphael Freitas" userId="a487a61babc2bbfd" providerId="LiveId" clId="{A549BABB-4D7A-491C-B4F1-898D4446DFD4}" dt="2022-11-09T18:53:02.533" v="345"/>
          <ac:spMkLst>
            <pc:docMk/>
            <pc:sldMk cId="2999988194" sldId="310"/>
            <ac:spMk id="22" creationId="{570E6860-C5D2-8739-6C1D-F2BB7EFABA8B}"/>
          </ac:spMkLst>
        </pc:spChg>
        <pc:spChg chg="mod">
          <ac:chgData name="Raphael Freitas" userId="a487a61babc2bbfd" providerId="LiveId" clId="{A549BABB-4D7A-491C-B4F1-898D4446DFD4}" dt="2022-11-09T18:53:02.533" v="345"/>
          <ac:spMkLst>
            <pc:docMk/>
            <pc:sldMk cId="2999988194" sldId="310"/>
            <ac:spMk id="23" creationId="{4271260E-2528-00D1-9E7E-B49A57DA6BB7}"/>
          </ac:spMkLst>
        </pc:spChg>
        <pc:spChg chg="mod">
          <ac:chgData name="Raphael Freitas" userId="a487a61babc2bbfd" providerId="LiveId" clId="{A549BABB-4D7A-491C-B4F1-898D4446DFD4}" dt="2022-11-09T18:53:02.533" v="345"/>
          <ac:spMkLst>
            <pc:docMk/>
            <pc:sldMk cId="2999988194" sldId="310"/>
            <ac:spMk id="25" creationId="{10951C5E-A768-CCFB-49E6-87B0B5BDA373}"/>
          </ac:spMkLst>
        </pc:spChg>
        <pc:spChg chg="mod">
          <ac:chgData name="Raphael Freitas" userId="a487a61babc2bbfd" providerId="LiveId" clId="{A549BABB-4D7A-491C-B4F1-898D4446DFD4}" dt="2022-11-09T18:53:02.533" v="345"/>
          <ac:spMkLst>
            <pc:docMk/>
            <pc:sldMk cId="2999988194" sldId="310"/>
            <ac:spMk id="26" creationId="{52D53993-8267-D70D-50D2-9D55EEF0936C}"/>
          </ac:spMkLst>
        </pc:spChg>
        <pc:spChg chg="mod">
          <ac:chgData name="Raphael Freitas" userId="a487a61babc2bbfd" providerId="LiveId" clId="{A549BABB-4D7A-491C-B4F1-898D4446DFD4}" dt="2022-11-09T18:53:02.533" v="345"/>
          <ac:spMkLst>
            <pc:docMk/>
            <pc:sldMk cId="2999988194" sldId="310"/>
            <ac:spMk id="28" creationId="{7303B5A8-EA93-D241-B107-DBFDAB35DA85}"/>
          </ac:spMkLst>
        </pc:spChg>
        <pc:spChg chg="mod">
          <ac:chgData name="Raphael Freitas" userId="a487a61babc2bbfd" providerId="LiveId" clId="{A549BABB-4D7A-491C-B4F1-898D4446DFD4}" dt="2022-11-09T18:53:02.533" v="345"/>
          <ac:spMkLst>
            <pc:docMk/>
            <pc:sldMk cId="2999988194" sldId="310"/>
            <ac:spMk id="29" creationId="{9A4015A2-6D02-26B9-AD8F-2B1010C46E32}"/>
          </ac:spMkLst>
        </pc:spChg>
        <pc:spChg chg="mod">
          <ac:chgData name="Raphael Freitas" userId="a487a61babc2bbfd" providerId="LiveId" clId="{A549BABB-4D7A-491C-B4F1-898D4446DFD4}" dt="2022-11-09T18:53:02.533" v="345"/>
          <ac:spMkLst>
            <pc:docMk/>
            <pc:sldMk cId="2999988194" sldId="310"/>
            <ac:spMk id="31" creationId="{C3406E5F-100E-CC96-02A3-3E828606171A}"/>
          </ac:spMkLst>
        </pc:spChg>
        <pc:spChg chg="mod">
          <ac:chgData name="Raphael Freitas" userId="a487a61babc2bbfd" providerId="LiveId" clId="{A549BABB-4D7A-491C-B4F1-898D4446DFD4}" dt="2022-11-09T18:53:02.533" v="345"/>
          <ac:spMkLst>
            <pc:docMk/>
            <pc:sldMk cId="2999988194" sldId="310"/>
            <ac:spMk id="32" creationId="{7FACDB91-C0F5-A256-61D6-91998D3B0187}"/>
          </ac:spMkLst>
        </pc:spChg>
        <pc:spChg chg="mod">
          <ac:chgData name="Raphael Freitas" userId="a487a61babc2bbfd" providerId="LiveId" clId="{A549BABB-4D7A-491C-B4F1-898D4446DFD4}" dt="2022-11-09T18:53:02.533" v="345"/>
          <ac:spMkLst>
            <pc:docMk/>
            <pc:sldMk cId="2999988194" sldId="310"/>
            <ac:spMk id="34" creationId="{9966F4FA-CEF8-86F8-8CEA-FFEC505DFD38}"/>
          </ac:spMkLst>
        </pc:spChg>
        <pc:spChg chg="mod">
          <ac:chgData name="Raphael Freitas" userId="a487a61babc2bbfd" providerId="LiveId" clId="{A549BABB-4D7A-491C-B4F1-898D4446DFD4}" dt="2022-11-09T18:53:02.533" v="345"/>
          <ac:spMkLst>
            <pc:docMk/>
            <pc:sldMk cId="2999988194" sldId="310"/>
            <ac:spMk id="35" creationId="{55253DA0-61D3-A0E6-C11F-85F6B40F053C}"/>
          </ac:spMkLst>
        </pc:spChg>
        <pc:spChg chg="add del mod">
          <ac:chgData name="Raphael Freitas" userId="a487a61babc2bbfd" providerId="LiveId" clId="{A549BABB-4D7A-491C-B4F1-898D4446DFD4}" dt="2022-11-09T19:12:42.349" v="512" actId="478"/>
          <ac:spMkLst>
            <pc:docMk/>
            <pc:sldMk cId="2999988194" sldId="310"/>
            <ac:spMk id="36" creationId="{2B7CB091-F55B-077C-7B71-581CB01C5396}"/>
          </ac:spMkLst>
        </pc:spChg>
        <pc:spChg chg="mod">
          <ac:chgData name="Raphael Freitas" userId="a487a61babc2bbfd" providerId="LiveId" clId="{A549BABB-4D7A-491C-B4F1-898D4446DFD4}" dt="2022-11-09T18:53:23.504" v="347"/>
          <ac:spMkLst>
            <pc:docMk/>
            <pc:sldMk cId="2999988194" sldId="310"/>
            <ac:spMk id="38" creationId="{D024EBD2-3655-7A09-0BEE-38F7DAEF5153}"/>
          </ac:spMkLst>
        </pc:spChg>
        <pc:spChg chg="mod">
          <ac:chgData name="Raphael Freitas" userId="a487a61babc2bbfd" providerId="LiveId" clId="{A549BABB-4D7A-491C-B4F1-898D4446DFD4}" dt="2022-11-09T18:53:23.504" v="347"/>
          <ac:spMkLst>
            <pc:docMk/>
            <pc:sldMk cId="2999988194" sldId="310"/>
            <ac:spMk id="39" creationId="{1DB4DD95-DB29-5225-43B2-8B4A2F968A92}"/>
          </ac:spMkLst>
        </pc:spChg>
        <pc:spChg chg="mod">
          <ac:chgData name="Raphael Freitas" userId="a487a61babc2bbfd" providerId="LiveId" clId="{A549BABB-4D7A-491C-B4F1-898D4446DFD4}" dt="2022-11-09T18:53:32.914" v="351"/>
          <ac:spMkLst>
            <pc:docMk/>
            <pc:sldMk cId="2999988194" sldId="310"/>
            <ac:spMk id="41" creationId="{60E4F60E-E60A-8035-465A-99FAA5651B09}"/>
          </ac:spMkLst>
        </pc:spChg>
        <pc:spChg chg="mod">
          <ac:chgData name="Raphael Freitas" userId="a487a61babc2bbfd" providerId="LiveId" clId="{A549BABB-4D7A-491C-B4F1-898D4446DFD4}" dt="2022-11-09T18:53:36.941" v="353" actId="1076"/>
          <ac:spMkLst>
            <pc:docMk/>
            <pc:sldMk cId="2999988194" sldId="310"/>
            <ac:spMk id="42" creationId="{C0104C33-07AA-AFE3-D043-627A05F4AB12}"/>
          </ac:spMkLst>
        </pc:spChg>
        <pc:spChg chg="add del mod">
          <ac:chgData name="Raphael Freitas" userId="a487a61babc2bbfd" providerId="LiveId" clId="{A549BABB-4D7A-491C-B4F1-898D4446DFD4}" dt="2022-11-09T19:12:42.349" v="512" actId="478"/>
          <ac:spMkLst>
            <pc:docMk/>
            <pc:sldMk cId="2999988194" sldId="310"/>
            <ac:spMk id="43" creationId="{28B00E60-ECA7-58DD-AD73-EE7879937019}"/>
          </ac:spMkLst>
        </pc:spChg>
        <pc:spChg chg="add del mod">
          <ac:chgData name="Raphael Freitas" userId="a487a61babc2bbfd" providerId="LiveId" clId="{A549BABB-4D7A-491C-B4F1-898D4446DFD4}" dt="2022-11-09T19:12:55.087" v="515"/>
          <ac:spMkLst>
            <pc:docMk/>
            <pc:sldMk cId="2999988194" sldId="310"/>
            <ac:spMk id="44" creationId="{CA48C0D4-3BDD-F60A-906A-D15125EC0C64}"/>
          </ac:spMkLst>
        </pc:spChg>
        <pc:spChg chg="mod">
          <ac:chgData name="Raphael Freitas" userId="a487a61babc2bbfd" providerId="LiveId" clId="{A549BABB-4D7A-491C-B4F1-898D4446DFD4}" dt="2022-11-09T19:12:54.198" v="514"/>
          <ac:spMkLst>
            <pc:docMk/>
            <pc:sldMk cId="2999988194" sldId="310"/>
            <ac:spMk id="46" creationId="{7A6EA1FD-887C-EBC3-19A6-94CD93A41D54}"/>
          </ac:spMkLst>
        </pc:spChg>
        <pc:spChg chg="mod">
          <ac:chgData name="Raphael Freitas" userId="a487a61babc2bbfd" providerId="LiveId" clId="{A549BABB-4D7A-491C-B4F1-898D4446DFD4}" dt="2022-11-09T19:12:54.198" v="514"/>
          <ac:spMkLst>
            <pc:docMk/>
            <pc:sldMk cId="2999988194" sldId="310"/>
            <ac:spMk id="47" creationId="{25C5558B-AF33-9179-E52B-D7528BD0C272}"/>
          </ac:spMkLst>
        </pc:spChg>
        <pc:spChg chg="add del mod">
          <ac:chgData name="Raphael Freitas" userId="a487a61babc2bbfd" providerId="LiveId" clId="{A549BABB-4D7A-491C-B4F1-898D4446DFD4}" dt="2022-11-09T19:12:55.087" v="515"/>
          <ac:spMkLst>
            <pc:docMk/>
            <pc:sldMk cId="2999988194" sldId="310"/>
            <ac:spMk id="48" creationId="{8756F4A1-BAA7-7A5B-0FA3-1B9B1D910718}"/>
          </ac:spMkLst>
        </pc:spChg>
        <pc:spChg chg="add del mod">
          <ac:chgData name="Raphael Freitas" userId="a487a61babc2bbfd" providerId="LiveId" clId="{A549BABB-4D7A-491C-B4F1-898D4446DFD4}" dt="2022-11-09T19:12:55.087" v="515"/>
          <ac:spMkLst>
            <pc:docMk/>
            <pc:sldMk cId="2999988194" sldId="310"/>
            <ac:spMk id="49" creationId="{85D94974-1017-64D0-14FD-BAD9C495F489}"/>
          </ac:spMkLst>
        </pc:spChg>
        <pc:spChg chg="mod">
          <ac:chgData name="Raphael Freitas" userId="a487a61babc2bbfd" providerId="LiveId" clId="{A549BABB-4D7A-491C-B4F1-898D4446DFD4}" dt="2022-11-09T19:12:54.198" v="514"/>
          <ac:spMkLst>
            <pc:docMk/>
            <pc:sldMk cId="2999988194" sldId="310"/>
            <ac:spMk id="51" creationId="{B8D0A380-C984-6BC4-3574-8D87904BB450}"/>
          </ac:spMkLst>
        </pc:spChg>
        <pc:spChg chg="mod">
          <ac:chgData name="Raphael Freitas" userId="a487a61babc2bbfd" providerId="LiveId" clId="{A549BABB-4D7A-491C-B4F1-898D4446DFD4}" dt="2022-11-09T19:12:54.198" v="514"/>
          <ac:spMkLst>
            <pc:docMk/>
            <pc:sldMk cId="2999988194" sldId="310"/>
            <ac:spMk id="52" creationId="{B8E61D25-7482-8F51-D53D-EECDF8B5330A}"/>
          </ac:spMkLst>
        </pc:spChg>
        <pc:spChg chg="add del mod">
          <ac:chgData name="Raphael Freitas" userId="a487a61babc2bbfd" providerId="LiveId" clId="{A549BABB-4D7A-491C-B4F1-898D4446DFD4}" dt="2022-11-09T19:12:55.087" v="515"/>
          <ac:spMkLst>
            <pc:docMk/>
            <pc:sldMk cId="2999988194" sldId="310"/>
            <ac:spMk id="53" creationId="{57697F91-1092-0182-C2B4-B1B912B3E0CE}"/>
          </ac:spMkLst>
        </pc:spChg>
        <pc:spChg chg="add del mod">
          <ac:chgData name="Raphael Freitas" userId="a487a61babc2bbfd" providerId="LiveId" clId="{A549BABB-4D7A-491C-B4F1-898D4446DFD4}" dt="2022-11-09T19:12:55.087" v="515"/>
          <ac:spMkLst>
            <pc:docMk/>
            <pc:sldMk cId="2999988194" sldId="310"/>
            <ac:spMk id="54" creationId="{2E2F310C-CD41-9EF8-16F8-7317970FD546}"/>
          </ac:spMkLst>
        </pc:spChg>
        <pc:spChg chg="add del mod">
          <ac:chgData name="Raphael Freitas" userId="a487a61babc2bbfd" providerId="LiveId" clId="{A549BABB-4D7A-491C-B4F1-898D4446DFD4}" dt="2022-11-09T19:12:55.087" v="515"/>
          <ac:spMkLst>
            <pc:docMk/>
            <pc:sldMk cId="2999988194" sldId="310"/>
            <ac:spMk id="55" creationId="{FA15533E-277A-35E8-27C5-4B6FD141B557}"/>
          </ac:spMkLst>
        </pc:spChg>
        <pc:spChg chg="add del mod">
          <ac:chgData name="Raphael Freitas" userId="a487a61babc2bbfd" providerId="LiveId" clId="{A549BABB-4D7A-491C-B4F1-898D4446DFD4}" dt="2022-11-09T19:12:55.087" v="515"/>
          <ac:spMkLst>
            <pc:docMk/>
            <pc:sldMk cId="2999988194" sldId="310"/>
            <ac:spMk id="56" creationId="{6A127A6F-BDF7-0881-F7FC-76CD405CFD6A}"/>
          </ac:spMkLst>
        </pc:spChg>
        <pc:spChg chg="add del mod">
          <ac:chgData name="Raphael Freitas" userId="a487a61babc2bbfd" providerId="LiveId" clId="{A549BABB-4D7A-491C-B4F1-898D4446DFD4}" dt="2022-11-09T19:12:55.087" v="515"/>
          <ac:spMkLst>
            <pc:docMk/>
            <pc:sldMk cId="2999988194" sldId="310"/>
            <ac:spMk id="57" creationId="{1A2C3874-0BD2-F2BD-2802-0FF885BD7BB3}"/>
          </ac:spMkLst>
        </pc:spChg>
        <pc:spChg chg="add mod">
          <ac:chgData name="Raphael Freitas" userId="a487a61babc2bbfd" providerId="LiveId" clId="{A549BABB-4D7A-491C-B4F1-898D4446DFD4}" dt="2022-11-09T19:24:30.185" v="654" actId="1076"/>
          <ac:spMkLst>
            <pc:docMk/>
            <pc:sldMk cId="2999988194" sldId="310"/>
            <ac:spMk id="58" creationId="{57D08E64-F55A-33B2-1D2F-9BEFB0AAC1CF}"/>
          </ac:spMkLst>
        </pc:spChg>
        <pc:spChg chg="mod topLvl">
          <ac:chgData name="Raphael Freitas" userId="a487a61babc2bbfd" providerId="LiveId" clId="{A549BABB-4D7A-491C-B4F1-898D4446DFD4}" dt="2022-11-09T19:24:30.185" v="654" actId="1076"/>
          <ac:spMkLst>
            <pc:docMk/>
            <pc:sldMk cId="2999988194" sldId="310"/>
            <ac:spMk id="60" creationId="{6716B23A-2E93-0108-9A0E-3DBF959C80ED}"/>
          </ac:spMkLst>
        </pc:spChg>
        <pc:spChg chg="mod topLvl">
          <ac:chgData name="Raphael Freitas" userId="a487a61babc2bbfd" providerId="LiveId" clId="{A549BABB-4D7A-491C-B4F1-898D4446DFD4}" dt="2022-11-09T19:26:36.488" v="694" actId="1076"/>
          <ac:spMkLst>
            <pc:docMk/>
            <pc:sldMk cId="2999988194" sldId="310"/>
            <ac:spMk id="61" creationId="{CB1365B5-BEF9-0BA7-8CC5-D69CE096F73C}"/>
          </ac:spMkLst>
        </pc:spChg>
        <pc:spChg chg="add mod">
          <ac:chgData name="Raphael Freitas" userId="a487a61babc2bbfd" providerId="LiveId" clId="{A549BABB-4D7A-491C-B4F1-898D4446DFD4}" dt="2022-11-09T19:24:30.185" v="654" actId="1076"/>
          <ac:spMkLst>
            <pc:docMk/>
            <pc:sldMk cId="2999988194" sldId="310"/>
            <ac:spMk id="62" creationId="{7FF60006-F463-33A5-2E58-34A98725972F}"/>
          </ac:spMkLst>
        </pc:spChg>
        <pc:spChg chg="add del mod">
          <ac:chgData name="Raphael Freitas" userId="a487a61babc2bbfd" providerId="LiveId" clId="{A549BABB-4D7A-491C-B4F1-898D4446DFD4}" dt="2022-11-09T19:13:34.053" v="525" actId="478"/>
          <ac:spMkLst>
            <pc:docMk/>
            <pc:sldMk cId="2999988194" sldId="310"/>
            <ac:spMk id="63" creationId="{8DA8C159-9E15-CD92-1E54-D6FCDA9E3243}"/>
          </ac:spMkLst>
        </pc:spChg>
        <pc:spChg chg="del mod topLvl">
          <ac:chgData name="Raphael Freitas" userId="a487a61babc2bbfd" providerId="LiveId" clId="{A549BABB-4D7A-491C-B4F1-898D4446DFD4}" dt="2022-11-09T19:23:12.778" v="640" actId="478"/>
          <ac:spMkLst>
            <pc:docMk/>
            <pc:sldMk cId="2999988194" sldId="310"/>
            <ac:spMk id="65" creationId="{DE6B5AD2-5629-C1A5-2876-BABC4196518D}"/>
          </ac:spMkLst>
        </pc:spChg>
        <pc:spChg chg="del mod topLvl">
          <ac:chgData name="Raphael Freitas" userId="a487a61babc2bbfd" providerId="LiveId" clId="{A549BABB-4D7A-491C-B4F1-898D4446DFD4}" dt="2022-11-09T19:23:16.581" v="641" actId="478"/>
          <ac:spMkLst>
            <pc:docMk/>
            <pc:sldMk cId="2999988194" sldId="310"/>
            <ac:spMk id="66" creationId="{9BD6C660-8384-E6CD-1205-146FFCFA5C6E}"/>
          </ac:spMkLst>
        </pc:spChg>
        <pc:spChg chg="add del mod">
          <ac:chgData name="Raphael Freitas" userId="a487a61babc2bbfd" providerId="LiveId" clId="{A549BABB-4D7A-491C-B4F1-898D4446DFD4}" dt="2022-11-09T19:13:35.821" v="526" actId="478"/>
          <ac:spMkLst>
            <pc:docMk/>
            <pc:sldMk cId="2999988194" sldId="310"/>
            <ac:spMk id="67" creationId="{6B294B10-2E09-F145-182E-4E3B09648A25}"/>
          </ac:spMkLst>
        </pc:spChg>
        <pc:spChg chg="add del mod">
          <ac:chgData name="Raphael Freitas" userId="a487a61babc2bbfd" providerId="LiveId" clId="{A549BABB-4D7A-491C-B4F1-898D4446DFD4}" dt="2022-11-09T19:23:32.517" v="644" actId="478"/>
          <ac:spMkLst>
            <pc:docMk/>
            <pc:sldMk cId="2999988194" sldId="310"/>
            <ac:spMk id="68" creationId="{7008ACB8-CE64-4845-850F-97AAAED5E1A4}"/>
          </ac:spMkLst>
        </pc:spChg>
        <pc:spChg chg="add mod">
          <ac:chgData name="Raphael Freitas" userId="a487a61babc2bbfd" providerId="LiveId" clId="{A549BABB-4D7A-491C-B4F1-898D4446DFD4}" dt="2022-11-09T19:24:30.185" v="654" actId="1076"/>
          <ac:spMkLst>
            <pc:docMk/>
            <pc:sldMk cId="2999988194" sldId="310"/>
            <ac:spMk id="69" creationId="{8D12DDC6-DFD7-F76F-D724-29BD1F7603F5}"/>
          </ac:spMkLst>
        </pc:spChg>
        <pc:spChg chg="add mod">
          <ac:chgData name="Raphael Freitas" userId="a487a61babc2bbfd" providerId="LiveId" clId="{A549BABB-4D7A-491C-B4F1-898D4446DFD4}" dt="2022-11-09T19:24:30.185" v="654" actId="1076"/>
          <ac:spMkLst>
            <pc:docMk/>
            <pc:sldMk cId="2999988194" sldId="310"/>
            <ac:spMk id="70" creationId="{EE323354-BB23-3CE9-4894-992FFE69C908}"/>
          </ac:spMkLst>
        </pc:spChg>
        <pc:spChg chg="add mod">
          <ac:chgData name="Raphael Freitas" userId="a487a61babc2bbfd" providerId="LiveId" clId="{A549BABB-4D7A-491C-B4F1-898D4446DFD4}" dt="2022-11-09T19:24:30.185" v="654" actId="1076"/>
          <ac:spMkLst>
            <pc:docMk/>
            <pc:sldMk cId="2999988194" sldId="310"/>
            <ac:spMk id="71" creationId="{0095B871-E007-B225-BFE2-3DBD0BC449DA}"/>
          </ac:spMkLst>
        </pc:spChg>
        <pc:spChg chg="add mod">
          <ac:chgData name="Raphael Freitas" userId="a487a61babc2bbfd" providerId="LiveId" clId="{A549BABB-4D7A-491C-B4F1-898D4446DFD4}" dt="2022-11-09T19:24:30.185" v="654" actId="1076"/>
          <ac:spMkLst>
            <pc:docMk/>
            <pc:sldMk cId="2999988194" sldId="310"/>
            <ac:spMk id="72" creationId="{7D5A83B5-6D6E-B80D-53CB-40095A08FB7B}"/>
          </ac:spMkLst>
        </pc:spChg>
        <pc:spChg chg="add mod">
          <ac:chgData name="Raphael Freitas" userId="a487a61babc2bbfd" providerId="LiveId" clId="{A549BABB-4D7A-491C-B4F1-898D4446DFD4}" dt="2022-11-09T19:24:30.185" v="654" actId="1076"/>
          <ac:spMkLst>
            <pc:docMk/>
            <pc:sldMk cId="2999988194" sldId="310"/>
            <ac:spMk id="73" creationId="{23D8DBA1-66DA-C43F-4947-4D038E44C004}"/>
          </ac:spMkLst>
        </pc:spChg>
        <pc:spChg chg="add mod">
          <ac:chgData name="Raphael Freitas" userId="a487a61babc2bbfd" providerId="LiveId" clId="{A549BABB-4D7A-491C-B4F1-898D4446DFD4}" dt="2022-11-09T19:24:30.185" v="654" actId="1076"/>
          <ac:spMkLst>
            <pc:docMk/>
            <pc:sldMk cId="2999988194" sldId="310"/>
            <ac:spMk id="74" creationId="{029BB1BB-4259-6D82-A09A-A68AE040BA8C}"/>
          </ac:spMkLst>
        </pc:spChg>
        <pc:spChg chg="add mod">
          <ac:chgData name="Raphael Freitas" userId="a487a61babc2bbfd" providerId="LiveId" clId="{A549BABB-4D7A-491C-B4F1-898D4446DFD4}" dt="2022-11-09T23:41:29.551" v="3762" actId="1076"/>
          <ac:spMkLst>
            <pc:docMk/>
            <pc:sldMk cId="2999988194" sldId="310"/>
            <ac:spMk id="75" creationId="{207FE243-7924-165F-02D1-1BE176372ACF}"/>
          </ac:spMkLst>
        </pc:spChg>
        <pc:spChg chg="add mod">
          <ac:chgData name="Raphael Freitas" userId="a487a61babc2bbfd" providerId="LiveId" clId="{A549BABB-4D7A-491C-B4F1-898D4446DFD4}" dt="2022-11-09T19:24:30.185" v="654" actId="1076"/>
          <ac:spMkLst>
            <pc:docMk/>
            <pc:sldMk cId="2999988194" sldId="310"/>
            <ac:spMk id="76" creationId="{BF74E8ED-AE88-E200-A5EA-ECAB6F8911AA}"/>
          </ac:spMkLst>
        </pc:spChg>
        <pc:spChg chg="add mod">
          <ac:chgData name="Raphael Freitas" userId="a487a61babc2bbfd" providerId="LiveId" clId="{A549BABB-4D7A-491C-B4F1-898D4446DFD4}" dt="2022-11-09T19:24:30.185" v="654" actId="1076"/>
          <ac:spMkLst>
            <pc:docMk/>
            <pc:sldMk cId="2999988194" sldId="310"/>
            <ac:spMk id="77" creationId="{A6113FAB-BAC9-7A39-8FAA-9A96B5E13BA5}"/>
          </ac:spMkLst>
        </pc:spChg>
        <pc:spChg chg="add mod">
          <ac:chgData name="Raphael Freitas" userId="a487a61babc2bbfd" providerId="LiveId" clId="{A549BABB-4D7A-491C-B4F1-898D4446DFD4}" dt="2022-11-09T19:24:30.185" v="654" actId="1076"/>
          <ac:spMkLst>
            <pc:docMk/>
            <pc:sldMk cId="2999988194" sldId="310"/>
            <ac:spMk id="78" creationId="{1AF60504-4053-36EB-9D61-A00101677E4F}"/>
          </ac:spMkLst>
        </pc:spChg>
        <pc:spChg chg="add mod">
          <ac:chgData name="Raphael Freitas" userId="a487a61babc2bbfd" providerId="LiveId" clId="{A549BABB-4D7A-491C-B4F1-898D4446DFD4}" dt="2022-11-09T19:24:30.185" v="654" actId="1076"/>
          <ac:spMkLst>
            <pc:docMk/>
            <pc:sldMk cId="2999988194" sldId="310"/>
            <ac:spMk id="79" creationId="{2D352E10-4BEB-8D67-BF60-9BF496242CD4}"/>
          </ac:spMkLst>
        </pc:spChg>
        <pc:spChg chg="add mod">
          <ac:chgData name="Raphael Freitas" userId="a487a61babc2bbfd" providerId="LiveId" clId="{A549BABB-4D7A-491C-B4F1-898D4446DFD4}" dt="2022-11-09T19:24:30.185" v="654" actId="1076"/>
          <ac:spMkLst>
            <pc:docMk/>
            <pc:sldMk cId="2999988194" sldId="310"/>
            <ac:spMk id="80" creationId="{3B3D5AD6-D270-3A44-57A3-D426803F80B0}"/>
          </ac:spMkLst>
        </pc:spChg>
        <pc:spChg chg="add mod">
          <ac:chgData name="Raphael Freitas" userId="a487a61babc2bbfd" providerId="LiveId" clId="{A549BABB-4D7A-491C-B4F1-898D4446DFD4}" dt="2022-11-09T19:24:30.185" v="654" actId="1076"/>
          <ac:spMkLst>
            <pc:docMk/>
            <pc:sldMk cId="2999988194" sldId="310"/>
            <ac:spMk id="81" creationId="{1EE01BE1-5E7E-F007-D335-94D67F1295B1}"/>
          </ac:spMkLst>
        </pc:spChg>
        <pc:spChg chg="add mod">
          <ac:chgData name="Raphael Freitas" userId="a487a61babc2bbfd" providerId="LiveId" clId="{A549BABB-4D7A-491C-B4F1-898D4446DFD4}" dt="2022-11-09T19:24:30.185" v="654" actId="1076"/>
          <ac:spMkLst>
            <pc:docMk/>
            <pc:sldMk cId="2999988194" sldId="310"/>
            <ac:spMk id="82" creationId="{0BF13B8F-92C4-4BB8-E3B1-01208F062FE2}"/>
          </ac:spMkLst>
        </pc:spChg>
        <pc:spChg chg="add mod">
          <ac:chgData name="Raphael Freitas" userId="a487a61babc2bbfd" providerId="LiveId" clId="{A549BABB-4D7A-491C-B4F1-898D4446DFD4}" dt="2022-11-09T19:24:30.185" v="654" actId="1076"/>
          <ac:spMkLst>
            <pc:docMk/>
            <pc:sldMk cId="2999988194" sldId="310"/>
            <ac:spMk id="83" creationId="{D1B1EC46-C5C6-8E1C-8260-C286298FFE76}"/>
          </ac:spMkLst>
        </pc:spChg>
        <pc:spChg chg="add mod">
          <ac:chgData name="Raphael Freitas" userId="a487a61babc2bbfd" providerId="LiveId" clId="{A549BABB-4D7A-491C-B4F1-898D4446DFD4}" dt="2022-11-09T19:24:30.185" v="654" actId="1076"/>
          <ac:spMkLst>
            <pc:docMk/>
            <pc:sldMk cId="2999988194" sldId="310"/>
            <ac:spMk id="84" creationId="{7F9B07D0-647A-9605-5C50-28BAA50140A1}"/>
          </ac:spMkLst>
        </pc:spChg>
        <pc:spChg chg="add mod">
          <ac:chgData name="Raphael Freitas" userId="a487a61babc2bbfd" providerId="LiveId" clId="{A549BABB-4D7A-491C-B4F1-898D4446DFD4}" dt="2022-11-09T19:24:30.185" v="654" actId="1076"/>
          <ac:spMkLst>
            <pc:docMk/>
            <pc:sldMk cId="2999988194" sldId="310"/>
            <ac:spMk id="85" creationId="{7FC32F5D-AAAE-2C80-0B0D-0558CF48985C}"/>
          </ac:spMkLst>
        </pc:spChg>
        <pc:spChg chg="add mod">
          <ac:chgData name="Raphael Freitas" userId="a487a61babc2bbfd" providerId="LiveId" clId="{A549BABB-4D7A-491C-B4F1-898D4446DFD4}" dt="2022-11-09T19:24:30.185" v="654" actId="1076"/>
          <ac:spMkLst>
            <pc:docMk/>
            <pc:sldMk cId="2999988194" sldId="310"/>
            <ac:spMk id="86" creationId="{85CC05F0-BEB5-AF6B-A5D6-E1D9D1789D03}"/>
          </ac:spMkLst>
        </pc:spChg>
        <pc:spChg chg="add mod">
          <ac:chgData name="Raphael Freitas" userId="a487a61babc2bbfd" providerId="LiveId" clId="{A549BABB-4D7A-491C-B4F1-898D4446DFD4}" dt="2022-11-09T19:24:30.185" v="654" actId="1076"/>
          <ac:spMkLst>
            <pc:docMk/>
            <pc:sldMk cId="2999988194" sldId="310"/>
            <ac:spMk id="87" creationId="{9DC7E643-414E-D22A-92DA-788D259BF5D4}"/>
          </ac:spMkLst>
        </pc:spChg>
        <pc:spChg chg="add del mod">
          <ac:chgData name="Raphael Freitas" userId="a487a61babc2bbfd" providerId="LiveId" clId="{A549BABB-4D7A-491C-B4F1-898D4446DFD4}" dt="2022-11-09T19:19:31.055" v="586" actId="478"/>
          <ac:spMkLst>
            <pc:docMk/>
            <pc:sldMk cId="2999988194" sldId="310"/>
            <ac:spMk id="88" creationId="{A89B210B-1D68-514D-935E-42E64A5CC9C4}"/>
          </ac:spMkLst>
        </pc:spChg>
        <pc:spChg chg="add del mod">
          <ac:chgData name="Raphael Freitas" userId="a487a61babc2bbfd" providerId="LiveId" clId="{A549BABB-4D7A-491C-B4F1-898D4446DFD4}" dt="2022-11-09T19:23:08.470" v="638" actId="478"/>
          <ac:spMkLst>
            <pc:docMk/>
            <pc:sldMk cId="2999988194" sldId="310"/>
            <ac:spMk id="89" creationId="{7F1D70C3-C2BD-2479-5926-62F482AC8530}"/>
          </ac:spMkLst>
        </pc:spChg>
        <pc:spChg chg="add mod">
          <ac:chgData name="Raphael Freitas" userId="a487a61babc2bbfd" providerId="LiveId" clId="{A549BABB-4D7A-491C-B4F1-898D4446DFD4}" dt="2022-11-09T19:31:48.701" v="732" actId="1076"/>
          <ac:spMkLst>
            <pc:docMk/>
            <pc:sldMk cId="2999988194" sldId="310"/>
            <ac:spMk id="90" creationId="{30143885-2509-E348-34AC-F52E6D3444A1}"/>
          </ac:spMkLst>
        </pc:spChg>
        <pc:spChg chg="add del mod">
          <ac:chgData name="Raphael Freitas" userId="a487a61babc2bbfd" providerId="LiveId" clId="{A549BABB-4D7A-491C-B4F1-898D4446DFD4}" dt="2022-11-09T19:27:29.725" v="703" actId="478"/>
          <ac:spMkLst>
            <pc:docMk/>
            <pc:sldMk cId="2999988194" sldId="310"/>
            <ac:spMk id="92" creationId="{96336952-E25C-B782-C767-208DAEF08F09}"/>
          </ac:spMkLst>
        </pc:spChg>
        <pc:grpChg chg="add del mod">
          <ac:chgData name="Raphael Freitas" userId="a487a61babc2bbfd" providerId="LiveId" clId="{A549BABB-4D7A-491C-B4F1-898D4446DFD4}" dt="2022-11-09T19:12:42.349" v="512" actId="478"/>
          <ac:grpSpMkLst>
            <pc:docMk/>
            <pc:sldMk cId="2999988194" sldId="310"/>
            <ac:grpSpMk id="3" creationId="{DC2AF2D2-80D1-C839-13BE-C110CCA8459A}"/>
          </ac:grpSpMkLst>
        </pc:grpChg>
        <pc:grpChg chg="add del mod">
          <ac:chgData name="Raphael Freitas" userId="a487a61babc2bbfd" providerId="LiveId" clId="{A549BABB-4D7A-491C-B4F1-898D4446DFD4}" dt="2022-11-09T19:12:42.349" v="512" actId="478"/>
          <ac:grpSpMkLst>
            <pc:docMk/>
            <pc:sldMk cId="2999988194" sldId="310"/>
            <ac:grpSpMk id="18" creationId="{FAE6C419-DAC0-7B4F-A9F1-393EF3FCC70F}"/>
          </ac:grpSpMkLst>
        </pc:grpChg>
        <pc:grpChg chg="add del mod">
          <ac:chgData name="Raphael Freitas" userId="a487a61babc2bbfd" providerId="LiveId" clId="{A549BABB-4D7A-491C-B4F1-898D4446DFD4}" dt="2022-11-09T19:12:42.349" v="512" actId="478"/>
          <ac:grpSpMkLst>
            <pc:docMk/>
            <pc:sldMk cId="2999988194" sldId="310"/>
            <ac:grpSpMk id="21" creationId="{98477A5E-0966-745A-1FD8-2EA864C7F059}"/>
          </ac:grpSpMkLst>
        </pc:grpChg>
        <pc:grpChg chg="add del mod">
          <ac:chgData name="Raphael Freitas" userId="a487a61babc2bbfd" providerId="LiveId" clId="{A549BABB-4D7A-491C-B4F1-898D4446DFD4}" dt="2022-11-09T19:12:42.349" v="512" actId="478"/>
          <ac:grpSpMkLst>
            <pc:docMk/>
            <pc:sldMk cId="2999988194" sldId="310"/>
            <ac:grpSpMk id="24" creationId="{4AFDCC43-58BA-4C84-6F25-FD8B7D06FDF0}"/>
          </ac:grpSpMkLst>
        </pc:grpChg>
        <pc:grpChg chg="add del mod">
          <ac:chgData name="Raphael Freitas" userId="a487a61babc2bbfd" providerId="LiveId" clId="{A549BABB-4D7A-491C-B4F1-898D4446DFD4}" dt="2022-11-09T19:12:42.349" v="512" actId="478"/>
          <ac:grpSpMkLst>
            <pc:docMk/>
            <pc:sldMk cId="2999988194" sldId="310"/>
            <ac:grpSpMk id="27" creationId="{ED2AB608-4BEC-F7B0-FAD7-F51BF9627D1E}"/>
          </ac:grpSpMkLst>
        </pc:grpChg>
        <pc:grpChg chg="add del mod">
          <ac:chgData name="Raphael Freitas" userId="a487a61babc2bbfd" providerId="LiveId" clId="{A549BABB-4D7A-491C-B4F1-898D4446DFD4}" dt="2022-11-09T19:12:42.349" v="512" actId="478"/>
          <ac:grpSpMkLst>
            <pc:docMk/>
            <pc:sldMk cId="2999988194" sldId="310"/>
            <ac:grpSpMk id="30" creationId="{79B1B265-81B0-F2F6-AD8C-8CD88DE4452D}"/>
          </ac:grpSpMkLst>
        </pc:grpChg>
        <pc:grpChg chg="add del mod">
          <ac:chgData name="Raphael Freitas" userId="a487a61babc2bbfd" providerId="LiveId" clId="{A549BABB-4D7A-491C-B4F1-898D4446DFD4}" dt="2022-11-09T19:12:42.349" v="512" actId="478"/>
          <ac:grpSpMkLst>
            <pc:docMk/>
            <pc:sldMk cId="2999988194" sldId="310"/>
            <ac:grpSpMk id="33" creationId="{7E8E70CD-44BE-1F8C-15AF-589B73A85896}"/>
          </ac:grpSpMkLst>
        </pc:grpChg>
        <pc:grpChg chg="add del mod">
          <ac:chgData name="Raphael Freitas" userId="a487a61babc2bbfd" providerId="LiveId" clId="{A549BABB-4D7A-491C-B4F1-898D4446DFD4}" dt="2022-11-09T18:53:31.304" v="350"/>
          <ac:grpSpMkLst>
            <pc:docMk/>
            <pc:sldMk cId="2999988194" sldId="310"/>
            <ac:grpSpMk id="37" creationId="{7066D076-B04C-BF10-3177-11F2A015BE4C}"/>
          </ac:grpSpMkLst>
        </pc:grpChg>
        <pc:grpChg chg="add del mod">
          <ac:chgData name="Raphael Freitas" userId="a487a61babc2bbfd" providerId="LiveId" clId="{A549BABB-4D7A-491C-B4F1-898D4446DFD4}" dt="2022-11-09T19:12:44.853" v="513" actId="478"/>
          <ac:grpSpMkLst>
            <pc:docMk/>
            <pc:sldMk cId="2999988194" sldId="310"/>
            <ac:grpSpMk id="40" creationId="{DD0696DB-2BB5-C8F3-B4FB-7DBD5C0244A6}"/>
          </ac:grpSpMkLst>
        </pc:grpChg>
        <pc:grpChg chg="add del mod">
          <ac:chgData name="Raphael Freitas" userId="a487a61babc2bbfd" providerId="LiveId" clId="{A549BABB-4D7A-491C-B4F1-898D4446DFD4}" dt="2022-11-09T19:12:55.087" v="515"/>
          <ac:grpSpMkLst>
            <pc:docMk/>
            <pc:sldMk cId="2999988194" sldId="310"/>
            <ac:grpSpMk id="45" creationId="{A285AD28-342E-5FC9-9523-8A114117D8CB}"/>
          </ac:grpSpMkLst>
        </pc:grpChg>
        <pc:grpChg chg="add del mod">
          <ac:chgData name="Raphael Freitas" userId="a487a61babc2bbfd" providerId="LiveId" clId="{A549BABB-4D7A-491C-B4F1-898D4446DFD4}" dt="2022-11-09T19:12:55.087" v="515"/>
          <ac:grpSpMkLst>
            <pc:docMk/>
            <pc:sldMk cId="2999988194" sldId="310"/>
            <ac:grpSpMk id="50" creationId="{21922D48-CB70-FC4F-00B0-B09B90B7EBF7}"/>
          </ac:grpSpMkLst>
        </pc:grpChg>
        <pc:grpChg chg="add del mod">
          <ac:chgData name="Raphael Freitas" userId="a487a61babc2bbfd" providerId="LiveId" clId="{A549BABB-4D7A-491C-B4F1-898D4446DFD4}" dt="2022-11-09T19:17:39.153" v="572" actId="165"/>
          <ac:grpSpMkLst>
            <pc:docMk/>
            <pc:sldMk cId="2999988194" sldId="310"/>
            <ac:grpSpMk id="59" creationId="{0B494DFF-7088-052B-9CC9-B9FBF7866712}"/>
          </ac:grpSpMkLst>
        </pc:grpChg>
        <pc:grpChg chg="add del mod">
          <ac:chgData name="Raphael Freitas" userId="a487a61babc2bbfd" providerId="LiveId" clId="{A549BABB-4D7A-491C-B4F1-898D4446DFD4}" dt="2022-11-09T19:23:12.778" v="640" actId="478"/>
          <ac:grpSpMkLst>
            <pc:docMk/>
            <pc:sldMk cId="2999988194" sldId="310"/>
            <ac:grpSpMk id="64" creationId="{217BDAB2-8C6F-B465-8CD2-95A4A034D5D9}"/>
          </ac:grpSpMkLst>
        </pc:grpChg>
        <pc:picChg chg="add mod">
          <ac:chgData name="Raphael Freitas" userId="a487a61babc2bbfd" providerId="LiveId" clId="{A549BABB-4D7A-491C-B4F1-898D4446DFD4}" dt="2022-11-09T19:30:49.973" v="730"/>
          <ac:picMkLst>
            <pc:docMk/>
            <pc:sldMk cId="2999988194" sldId="310"/>
            <ac:picMk id="93" creationId="{0F2EA49C-440B-B9DA-B5F0-328DC7613053}"/>
          </ac:picMkLst>
        </pc:picChg>
      </pc:sldChg>
      <pc:sldChg chg="addSp delSp modSp add del mod">
        <pc:chgData name="Raphael Freitas" userId="a487a61babc2bbfd" providerId="LiveId" clId="{A549BABB-4D7A-491C-B4F1-898D4446DFD4}" dt="2022-11-09T19:50:18.568" v="754" actId="47"/>
        <pc:sldMkLst>
          <pc:docMk/>
          <pc:sldMk cId="631735378" sldId="311"/>
        </pc:sldMkLst>
        <pc:spChg chg="mod">
          <ac:chgData name="Raphael Freitas" userId="a487a61babc2bbfd" providerId="LiveId" clId="{A549BABB-4D7A-491C-B4F1-898D4446DFD4}" dt="2022-11-09T19:31:58.759" v="734"/>
          <ac:spMkLst>
            <pc:docMk/>
            <pc:sldMk cId="631735378" sldId="311"/>
            <ac:spMk id="2" creationId="{CC239962-C1AE-3E51-6E50-E6F2A99A72BB}"/>
          </ac:spMkLst>
        </pc:spChg>
        <pc:spChg chg="add del mod">
          <ac:chgData name="Raphael Freitas" userId="a487a61babc2bbfd" providerId="LiveId" clId="{A549BABB-4D7A-491C-B4F1-898D4446DFD4}" dt="2022-11-09T19:48:56.977" v="747"/>
          <ac:spMkLst>
            <pc:docMk/>
            <pc:sldMk cId="631735378" sldId="311"/>
            <ac:spMk id="4" creationId="{BF430113-C892-F16B-DAB5-731A8D6D8EFE}"/>
          </ac:spMkLst>
        </pc:spChg>
        <pc:spChg chg="add del mod">
          <ac:chgData name="Raphael Freitas" userId="a487a61babc2bbfd" providerId="LiveId" clId="{A549BABB-4D7A-491C-B4F1-898D4446DFD4}" dt="2022-11-09T19:48:56.977" v="747"/>
          <ac:spMkLst>
            <pc:docMk/>
            <pc:sldMk cId="631735378" sldId="311"/>
            <ac:spMk id="5" creationId="{EA211302-D31A-EECD-121A-C68024CF590A}"/>
          </ac:spMkLst>
        </pc:spChg>
        <pc:spChg chg="mod">
          <ac:chgData name="Raphael Freitas" userId="a487a61babc2bbfd" providerId="LiveId" clId="{A549BABB-4D7A-491C-B4F1-898D4446DFD4}" dt="2022-11-09T19:48:56.106" v="746"/>
          <ac:spMkLst>
            <pc:docMk/>
            <pc:sldMk cId="631735378" sldId="311"/>
            <ac:spMk id="7" creationId="{1C34CD98-87A5-C6C7-D544-C317D3837611}"/>
          </ac:spMkLst>
        </pc:spChg>
        <pc:spChg chg="mod">
          <ac:chgData name="Raphael Freitas" userId="a487a61babc2bbfd" providerId="LiveId" clId="{A549BABB-4D7A-491C-B4F1-898D4446DFD4}" dt="2022-11-09T19:48:56.106" v="746"/>
          <ac:spMkLst>
            <pc:docMk/>
            <pc:sldMk cId="631735378" sldId="311"/>
            <ac:spMk id="8" creationId="{AF4E5F82-10BD-D9DC-121E-51CCDAE47AD6}"/>
          </ac:spMkLst>
        </pc:spChg>
        <pc:spChg chg="add del mod">
          <ac:chgData name="Raphael Freitas" userId="a487a61babc2bbfd" providerId="LiveId" clId="{A549BABB-4D7A-491C-B4F1-898D4446DFD4}" dt="2022-11-09T19:48:56.977" v="747"/>
          <ac:spMkLst>
            <pc:docMk/>
            <pc:sldMk cId="631735378" sldId="311"/>
            <ac:spMk id="9" creationId="{35B752BE-D902-6769-88C7-D37E1AB59ED5}"/>
          </ac:spMkLst>
        </pc:spChg>
        <pc:spChg chg="add del mod">
          <ac:chgData name="Raphael Freitas" userId="a487a61babc2bbfd" providerId="LiveId" clId="{A549BABB-4D7A-491C-B4F1-898D4446DFD4}" dt="2022-11-09T19:48:56.977" v="747"/>
          <ac:spMkLst>
            <pc:docMk/>
            <pc:sldMk cId="631735378" sldId="311"/>
            <ac:spMk id="10" creationId="{6B950B24-23D3-C983-891D-7B8DD188108A}"/>
          </ac:spMkLst>
        </pc:spChg>
        <pc:spChg chg="add del mod">
          <ac:chgData name="Raphael Freitas" userId="a487a61babc2bbfd" providerId="LiveId" clId="{A549BABB-4D7A-491C-B4F1-898D4446DFD4}" dt="2022-11-09T19:48:56.977" v="747"/>
          <ac:spMkLst>
            <pc:docMk/>
            <pc:sldMk cId="631735378" sldId="311"/>
            <ac:spMk id="11" creationId="{17A507B8-4528-0C46-AAC7-C4B66BEB7561}"/>
          </ac:spMkLst>
        </pc:spChg>
        <pc:spChg chg="add del mod">
          <ac:chgData name="Raphael Freitas" userId="a487a61babc2bbfd" providerId="LiveId" clId="{A549BABB-4D7A-491C-B4F1-898D4446DFD4}" dt="2022-11-09T19:48:56.977" v="747"/>
          <ac:spMkLst>
            <pc:docMk/>
            <pc:sldMk cId="631735378" sldId="311"/>
            <ac:spMk id="12" creationId="{7BA1ED23-6AF5-6749-BBE8-ED0AB6E67B8A}"/>
          </ac:spMkLst>
        </pc:spChg>
        <pc:spChg chg="add del mod">
          <ac:chgData name="Raphael Freitas" userId="a487a61babc2bbfd" providerId="LiveId" clId="{A549BABB-4D7A-491C-B4F1-898D4446DFD4}" dt="2022-11-09T19:48:56.977" v="747"/>
          <ac:spMkLst>
            <pc:docMk/>
            <pc:sldMk cId="631735378" sldId="311"/>
            <ac:spMk id="13" creationId="{9040C527-683E-DEED-8BF3-387EF76D7421}"/>
          </ac:spMkLst>
        </pc:spChg>
        <pc:spChg chg="mod">
          <ac:chgData name="Raphael Freitas" userId="a487a61babc2bbfd" providerId="LiveId" clId="{A549BABB-4D7A-491C-B4F1-898D4446DFD4}" dt="2022-11-09T19:48:56.106" v="746"/>
          <ac:spMkLst>
            <pc:docMk/>
            <pc:sldMk cId="631735378" sldId="311"/>
            <ac:spMk id="15" creationId="{758C4647-5676-D267-EA0F-CBF97BEABC44}"/>
          </ac:spMkLst>
        </pc:spChg>
        <pc:spChg chg="mod">
          <ac:chgData name="Raphael Freitas" userId="a487a61babc2bbfd" providerId="LiveId" clId="{A549BABB-4D7A-491C-B4F1-898D4446DFD4}" dt="2022-11-09T19:48:56.106" v="746"/>
          <ac:spMkLst>
            <pc:docMk/>
            <pc:sldMk cId="631735378" sldId="311"/>
            <ac:spMk id="16" creationId="{FF8636DE-692D-A930-6429-7E9CDAD1CEE8}"/>
          </ac:spMkLst>
        </pc:spChg>
        <pc:spChg chg="add del mod">
          <ac:chgData name="Raphael Freitas" userId="a487a61babc2bbfd" providerId="LiveId" clId="{A549BABB-4D7A-491C-B4F1-898D4446DFD4}" dt="2022-11-09T19:48:56.977" v="747"/>
          <ac:spMkLst>
            <pc:docMk/>
            <pc:sldMk cId="631735378" sldId="311"/>
            <ac:spMk id="17" creationId="{8DA8D347-85C3-4990-C2D3-5596F146423D}"/>
          </ac:spMkLst>
        </pc:spChg>
        <pc:spChg chg="add del mod">
          <ac:chgData name="Raphael Freitas" userId="a487a61babc2bbfd" providerId="LiveId" clId="{A549BABB-4D7A-491C-B4F1-898D4446DFD4}" dt="2022-11-09T19:48:56.977" v="747"/>
          <ac:spMkLst>
            <pc:docMk/>
            <pc:sldMk cId="631735378" sldId="311"/>
            <ac:spMk id="18" creationId="{E47B0D6E-7386-E0C3-5266-620397ECA2C8}"/>
          </ac:spMkLst>
        </pc:spChg>
        <pc:spChg chg="add del mod">
          <ac:chgData name="Raphael Freitas" userId="a487a61babc2bbfd" providerId="LiveId" clId="{A549BABB-4D7A-491C-B4F1-898D4446DFD4}" dt="2022-11-09T19:48:56.977" v="747"/>
          <ac:spMkLst>
            <pc:docMk/>
            <pc:sldMk cId="631735378" sldId="311"/>
            <ac:spMk id="19" creationId="{180FF3AA-5C6E-30EE-BB4B-FF6BEDF47582}"/>
          </ac:spMkLst>
        </pc:spChg>
        <pc:spChg chg="add del mod">
          <ac:chgData name="Raphael Freitas" userId="a487a61babc2bbfd" providerId="LiveId" clId="{A549BABB-4D7A-491C-B4F1-898D4446DFD4}" dt="2022-11-09T19:48:56.977" v="747"/>
          <ac:spMkLst>
            <pc:docMk/>
            <pc:sldMk cId="631735378" sldId="311"/>
            <ac:spMk id="20" creationId="{0EE0E6E1-3A04-8CDE-7CAD-5F5685C5F90F}"/>
          </ac:spMkLst>
        </pc:spChg>
        <pc:spChg chg="add del mod">
          <ac:chgData name="Raphael Freitas" userId="a487a61babc2bbfd" providerId="LiveId" clId="{A549BABB-4D7A-491C-B4F1-898D4446DFD4}" dt="2022-11-09T19:48:56.977" v="747"/>
          <ac:spMkLst>
            <pc:docMk/>
            <pc:sldMk cId="631735378" sldId="311"/>
            <ac:spMk id="21" creationId="{06D63B34-9535-A889-D004-8824974133A3}"/>
          </ac:spMkLst>
        </pc:spChg>
        <pc:spChg chg="mod">
          <ac:chgData name="Raphael Freitas" userId="a487a61babc2bbfd" providerId="LiveId" clId="{A549BABB-4D7A-491C-B4F1-898D4446DFD4}" dt="2022-11-09T19:48:56.106" v="746"/>
          <ac:spMkLst>
            <pc:docMk/>
            <pc:sldMk cId="631735378" sldId="311"/>
            <ac:spMk id="23" creationId="{B9646B71-4CCB-DF01-3BC5-7C6A7CD21470}"/>
          </ac:spMkLst>
        </pc:spChg>
        <pc:spChg chg="mod">
          <ac:chgData name="Raphael Freitas" userId="a487a61babc2bbfd" providerId="LiveId" clId="{A549BABB-4D7A-491C-B4F1-898D4446DFD4}" dt="2022-11-09T19:48:56.106" v="746"/>
          <ac:spMkLst>
            <pc:docMk/>
            <pc:sldMk cId="631735378" sldId="311"/>
            <ac:spMk id="24" creationId="{77F313D9-7B42-8853-6A81-4BFDBD7A705E}"/>
          </ac:spMkLst>
        </pc:spChg>
        <pc:spChg chg="add del mod">
          <ac:chgData name="Raphael Freitas" userId="a487a61babc2bbfd" providerId="LiveId" clId="{A549BABB-4D7A-491C-B4F1-898D4446DFD4}" dt="2022-11-09T19:48:56.977" v="747"/>
          <ac:spMkLst>
            <pc:docMk/>
            <pc:sldMk cId="631735378" sldId="311"/>
            <ac:spMk id="25" creationId="{631DCD84-B633-92C1-D029-0115DC5FE2AE}"/>
          </ac:spMkLst>
        </pc:spChg>
        <pc:spChg chg="add del mod">
          <ac:chgData name="Raphael Freitas" userId="a487a61babc2bbfd" providerId="LiveId" clId="{A549BABB-4D7A-491C-B4F1-898D4446DFD4}" dt="2022-11-09T19:48:56.977" v="747"/>
          <ac:spMkLst>
            <pc:docMk/>
            <pc:sldMk cId="631735378" sldId="311"/>
            <ac:spMk id="26" creationId="{A6A0EAA9-BA7B-03FE-B4F5-7D18698AB8A6}"/>
          </ac:spMkLst>
        </pc:spChg>
        <pc:spChg chg="add del mod">
          <ac:chgData name="Raphael Freitas" userId="a487a61babc2bbfd" providerId="LiveId" clId="{A549BABB-4D7A-491C-B4F1-898D4446DFD4}" dt="2022-11-09T19:48:56.977" v="747"/>
          <ac:spMkLst>
            <pc:docMk/>
            <pc:sldMk cId="631735378" sldId="311"/>
            <ac:spMk id="27" creationId="{30EDB66D-FD0F-09C1-E273-8329C380B18A}"/>
          </ac:spMkLst>
        </pc:spChg>
        <pc:spChg chg="add del mod">
          <ac:chgData name="Raphael Freitas" userId="a487a61babc2bbfd" providerId="LiveId" clId="{A549BABB-4D7A-491C-B4F1-898D4446DFD4}" dt="2022-11-09T19:48:56.977" v="747"/>
          <ac:spMkLst>
            <pc:docMk/>
            <pc:sldMk cId="631735378" sldId="311"/>
            <ac:spMk id="28" creationId="{E15591C8-91A4-3B8E-9ED6-D02119C6A242}"/>
          </ac:spMkLst>
        </pc:spChg>
        <pc:spChg chg="add del mod">
          <ac:chgData name="Raphael Freitas" userId="a487a61babc2bbfd" providerId="LiveId" clId="{A549BABB-4D7A-491C-B4F1-898D4446DFD4}" dt="2022-11-09T19:48:56.977" v="747"/>
          <ac:spMkLst>
            <pc:docMk/>
            <pc:sldMk cId="631735378" sldId="311"/>
            <ac:spMk id="29" creationId="{16D14DF8-39F5-E0F1-E067-BE1FE07E50F2}"/>
          </ac:spMkLst>
        </pc:spChg>
        <pc:spChg chg="mod">
          <ac:chgData name="Raphael Freitas" userId="a487a61babc2bbfd" providerId="LiveId" clId="{A549BABB-4D7A-491C-B4F1-898D4446DFD4}" dt="2022-11-09T19:48:56.106" v="746"/>
          <ac:spMkLst>
            <pc:docMk/>
            <pc:sldMk cId="631735378" sldId="311"/>
            <ac:spMk id="31" creationId="{BDFE7334-4B79-3058-69C6-9985A939F3A3}"/>
          </ac:spMkLst>
        </pc:spChg>
        <pc:spChg chg="mod">
          <ac:chgData name="Raphael Freitas" userId="a487a61babc2bbfd" providerId="LiveId" clId="{A549BABB-4D7A-491C-B4F1-898D4446DFD4}" dt="2022-11-09T19:48:56.106" v="746"/>
          <ac:spMkLst>
            <pc:docMk/>
            <pc:sldMk cId="631735378" sldId="311"/>
            <ac:spMk id="32" creationId="{FEA70E37-243B-64AE-B9EA-A1A4CA427460}"/>
          </ac:spMkLst>
        </pc:spChg>
        <pc:spChg chg="add del mod">
          <ac:chgData name="Raphael Freitas" userId="a487a61babc2bbfd" providerId="LiveId" clId="{A549BABB-4D7A-491C-B4F1-898D4446DFD4}" dt="2022-11-09T19:48:56.977" v="747"/>
          <ac:spMkLst>
            <pc:docMk/>
            <pc:sldMk cId="631735378" sldId="311"/>
            <ac:spMk id="33" creationId="{45628EF7-1683-77C7-A7F5-A0200FD257CD}"/>
          </ac:spMkLst>
        </pc:spChg>
        <pc:spChg chg="add del mod">
          <ac:chgData name="Raphael Freitas" userId="a487a61babc2bbfd" providerId="LiveId" clId="{A549BABB-4D7A-491C-B4F1-898D4446DFD4}" dt="2022-11-09T19:48:56.977" v="747"/>
          <ac:spMkLst>
            <pc:docMk/>
            <pc:sldMk cId="631735378" sldId="311"/>
            <ac:spMk id="34" creationId="{AD9E4190-10C1-32D9-47EC-426C70FA8EC0}"/>
          </ac:spMkLst>
        </pc:spChg>
        <pc:spChg chg="add del mod">
          <ac:chgData name="Raphael Freitas" userId="a487a61babc2bbfd" providerId="LiveId" clId="{A549BABB-4D7A-491C-B4F1-898D4446DFD4}" dt="2022-11-09T19:48:56.977" v="747"/>
          <ac:spMkLst>
            <pc:docMk/>
            <pc:sldMk cId="631735378" sldId="311"/>
            <ac:spMk id="35" creationId="{35CC3FA0-E528-FC7D-CBA6-1402CD2CD905}"/>
          </ac:spMkLst>
        </pc:spChg>
        <pc:spChg chg="add mod">
          <ac:chgData name="Raphael Freitas" userId="a487a61babc2bbfd" providerId="LiveId" clId="{A549BABB-4D7A-491C-B4F1-898D4446DFD4}" dt="2022-11-09T19:48:57.882" v="748"/>
          <ac:spMkLst>
            <pc:docMk/>
            <pc:sldMk cId="631735378" sldId="311"/>
            <ac:spMk id="36" creationId="{133FDEF9-158B-35F0-795D-3366317F34AF}"/>
          </ac:spMkLst>
        </pc:spChg>
        <pc:spChg chg="add mod">
          <ac:chgData name="Raphael Freitas" userId="a487a61babc2bbfd" providerId="LiveId" clId="{A549BABB-4D7A-491C-B4F1-898D4446DFD4}" dt="2022-11-09T19:48:57.882" v="748"/>
          <ac:spMkLst>
            <pc:docMk/>
            <pc:sldMk cId="631735378" sldId="311"/>
            <ac:spMk id="37" creationId="{7D796679-B883-E39A-0206-0F1B9F8E24B6}"/>
          </ac:spMkLst>
        </pc:spChg>
        <pc:spChg chg="mod">
          <ac:chgData name="Raphael Freitas" userId="a487a61babc2bbfd" providerId="LiveId" clId="{A549BABB-4D7A-491C-B4F1-898D4446DFD4}" dt="2022-11-09T19:48:57.882" v="748"/>
          <ac:spMkLst>
            <pc:docMk/>
            <pc:sldMk cId="631735378" sldId="311"/>
            <ac:spMk id="39" creationId="{020508EF-D968-7EFB-4186-17171FC11198}"/>
          </ac:spMkLst>
        </pc:spChg>
        <pc:spChg chg="mod">
          <ac:chgData name="Raphael Freitas" userId="a487a61babc2bbfd" providerId="LiveId" clId="{A549BABB-4D7A-491C-B4F1-898D4446DFD4}" dt="2022-11-09T19:48:57.882" v="748"/>
          <ac:spMkLst>
            <pc:docMk/>
            <pc:sldMk cId="631735378" sldId="311"/>
            <ac:spMk id="40" creationId="{DEA6AF16-D0B7-E0CD-A45B-F10384E1FA4D}"/>
          </ac:spMkLst>
        </pc:spChg>
        <pc:spChg chg="add mod">
          <ac:chgData name="Raphael Freitas" userId="a487a61babc2bbfd" providerId="LiveId" clId="{A549BABB-4D7A-491C-B4F1-898D4446DFD4}" dt="2022-11-09T19:48:57.882" v="748"/>
          <ac:spMkLst>
            <pc:docMk/>
            <pc:sldMk cId="631735378" sldId="311"/>
            <ac:spMk id="41" creationId="{F1AD0EB8-2965-9DFB-8793-13D2749DC77A}"/>
          </ac:spMkLst>
        </pc:spChg>
        <pc:spChg chg="add mod">
          <ac:chgData name="Raphael Freitas" userId="a487a61babc2bbfd" providerId="LiveId" clId="{A549BABB-4D7A-491C-B4F1-898D4446DFD4}" dt="2022-11-09T19:48:57.882" v="748"/>
          <ac:spMkLst>
            <pc:docMk/>
            <pc:sldMk cId="631735378" sldId="311"/>
            <ac:spMk id="42" creationId="{699B38A9-AFC5-4B2B-70C3-932AA4EA4468}"/>
          </ac:spMkLst>
        </pc:spChg>
        <pc:spChg chg="add mod">
          <ac:chgData name="Raphael Freitas" userId="a487a61babc2bbfd" providerId="LiveId" clId="{A549BABB-4D7A-491C-B4F1-898D4446DFD4}" dt="2022-11-09T19:48:57.882" v="748"/>
          <ac:spMkLst>
            <pc:docMk/>
            <pc:sldMk cId="631735378" sldId="311"/>
            <ac:spMk id="43" creationId="{D22C0FFF-8FC1-F6AC-9968-0AB31F357A93}"/>
          </ac:spMkLst>
        </pc:spChg>
        <pc:spChg chg="add mod">
          <ac:chgData name="Raphael Freitas" userId="a487a61babc2bbfd" providerId="LiveId" clId="{A549BABB-4D7A-491C-B4F1-898D4446DFD4}" dt="2022-11-09T19:48:57.882" v="748"/>
          <ac:spMkLst>
            <pc:docMk/>
            <pc:sldMk cId="631735378" sldId="311"/>
            <ac:spMk id="44" creationId="{A79E79EF-65E6-E467-4E60-C20BDD6486F3}"/>
          </ac:spMkLst>
        </pc:spChg>
        <pc:spChg chg="add mod">
          <ac:chgData name="Raphael Freitas" userId="a487a61babc2bbfd" providerId="LiveId" clId="{A549BABB-4D7A-491C-B4F1-898D4446DFD4}" dt="2022-11-09T19:48:57.882" v="748"/>
          <ac:spMkLst>
            <pc:docMk/>
            <pc:sldMk cId="631735378" sldId="311"/>
            <ac:spMk id="45" creationId="{6DE130D4-DAB6-B5D7-74E7-2933A1D8F091}"/>
          </ac:spMkLst>
        </pc:spChg>
        <pc:spChg chg="mod">
          <ac:chgData name="Raphael Freitas" userId="a487a61babc2bbfd" providerId="LiveId" clId="{A549BABB-4D7A-491C-B4F1-898D4446DFD4}" dt="2022-11-09T19:48:57.882" v="748"/>
          <ac:spMkLst>
            <pc:docMk/>
            <pc:sldMk cId="631735378" sldId="311"/>
            <ac:spMk id="47" creationId="{FFFD8721-E13B-9B94-7B1F-256C370FD18B}"/>
          </ac:spMkLst>
        </pc:spChg>
        <pc:spChg chg="mod">
          <ac:chgData name="Raphael Freitas" userId="a487a61babc2bbfd" providerId="LiveId" clId="{A549BABB-4D7A-491C-B4F1-898D4446DFD4}" dt="2022-11-09T19:48:57.882" v="748"/>
          <ac:spMkLst>
            <pc:docMk/>
            <pc:sldMk cId="631735378" sldId="311"/>
            <ac:spMk id="48" creationId="{972BB7B1-1B44-7F16-59DE-FAE9E4C691FF}"/>
          </ac:spMkLst>
        </pc:spChg>
        <pc:spChg chg="add mod">
          <ac:chgData name="Raphael Freitas" userId="a487a61babc2bbfd" providerId="LiveId" clId="{A549BABB-4D7A-491C-B4F1-898D4446DFD4}" dt="2022-11-09T19:48:57.882" v="748"/>
          <ac:spMkLst>
            <pc:docMk/>
            <pc:sldMk cId="631735378" sldId="311"/>
            <ac:spMk id="49" creationId="{5374DDE2-6DB0-AE19-FBAF-20077F0BEEE6}"/>
          </ac:spMkLst>
        </pc:spChg>
        <pc:spChg chg="add mod">
          <ac:chgData name="Raphael Freitas" userId="a487a61babc2bbfd" providerId="LiveId" clId="{A549BABB-4D7A-491C-B4F1-898D4446DFD4}" dt="2022-11-09T19:48:57.882" v="748"/>
          <ac:spMkLst>
            <pc:docMk/>
            <pc:sldMk cId="631735378" sldId="311"/>
            <ac:spMk id="50" creationId="{F9A7B4C0-3389-AD72-36B6-A21601C82D08}"/>
          </ac:spMkLst>
        </pc:spChg>
        <pc:spChg chg="add mod">
          <ac:chgData name="Raphael Freitas" userId="a487a61babc2bbfd" providerId="LiveId" clId="{A549BABB-4D7A-491C-B4F1-898D4446DFD4}" dt="2022-11-09T19:48:57.882" v="748"/>
          <ac:spMkLst>
            <pc:docMk/>
            <pc:sldMk cId="631735378" sldId="311"/>
            <ac:spMk id="51" creationId="{17158197-2062-461B-FE4C-47A34606F985}"/>
          </ac:spMkLst>
        </pc:spChg>
        <pc:spChg chg="add mod">
          <ac:chgData name="Raphael Freitas" userId="a487a61babc2bbfd" providerId="LiveId" clId="{A549BABB-4D7A-491C-B4F1-898D4446DFD4}" dt="2022-11-09T19:48:57.882" v="748"/>
          <ac:spMkLst>
            <pc:docMk/>
            <pc:sldMk cId="631735378" sldId="311"/>
            <ac:spMk id="52" creationId="{8EA1999E-56A3-FADC-F15A-1F2993793B45}"/>
          </ac:spMkLst>
        </pc:spChg>
        <pc:spChg chg="add mod">
          <ac:chgData name="Raphael Freitas" userId="a487a61babc2bbfd" providerId="LiveId" clId="{A549BABB-4D7A-491C-B4F1-898D4446DFD4}" dt="2022-11-09T19:48:57.882" v="748"/>
          <ac:spMkLst>
            <pc:docMk/>
            <pc:sldMk cId="631735378" sldId="311"/>
            <ac:spMk id="53" creationId="{B5217182-1824-92DB-C13B-1C2F6B116EBD}"/>
          </ac:spMkLst>
        </pc:spChg>
        <pc:spChg chg="mod">
          <ac:chgData name="Raphael Freitas" userId="a487a61babc2bbfd" providerId="LiveId" clId="{A549BABB-4D7A-491C-B4F1-898D4446DFD4}" dt="2022-11-09T19:48:57.882" v="748"/>
          <ac:spMkLst>
            <pc:docMk/>
            <pc:sldMk cId="631735378" sldId="311"/>
            <ac:spMk id="55" creationId="{710BF9AD-4259-17D6-6582-73272D879323}"/>
          </ac:spMkLst>
        </pc:spChg>
        <pc:spChg chg="mod">
          <ac:chgData name="Raphael Freitas" userId="a487a61babc2bbfd" providerId="LiveId" clId="{A549BABB-4D7A-491C-B4F1-898D4446DFD4}" dt="2022-11-09T19:48:57.882" v="748"/>
          <ac:spMkLst>
            <pc:docMk/>
            <pc:sldMk cId="631735378" sldId="311"/>
            <ac:spMk id="56" creationId="{F5C1EC1B-EC6F-E6D2-0B77-A04840D197DE}"/>
          </ac:spMkLst>
        </pc:spChg>
        <pc:spChg chg="add mod">
          <ac:chgData name="Raphael Freitas" userId="a487a61babc2bbfd" providerId="LiveId" clId="{A549BABB-4D7A-491C-B4F1-898D4446DFD4}" dt="2022-11-09T19:48:57.882" v="748"/>
          <ac:spMkLst>
            <pc:docMk/>
            <pc:sldMk cId="631735378" sldId="311"/>
            <ac:spMk id="57" creationId="{2DF36E3A-4232-35F2-237E-3EFBE6030190}"/>
          </ac:spMkLst>
        </pc:spChg>
        <pc:spChg chg="add mod">
          <ac:chgData name="Raphael Freitas" userId="a487a61babc2bbfd" providerId="LiveId" clId="{A549BABB-4D7A-491C-B4F1-898D4446DFD4}" dt="2022-11-09T19:48:57.882" v="748"/>
          <ac:spMkLst>
            <pc:docMk/>
            <pc:sldMk cId="631735378" sldId="311"/>
            <ac:spMk id="58" creationId="{C9AFA973-402F-9A1C-C4D6-7027882D1C68}"/>
          </ac:spMkLst>
        </pc:spChg>
        <pc:spChg chg="add mod">
          <ac:chgData name="Raphael Freitas" userId="a487a61babc2bbfd" providerId="LiveId" clId="{A549BABB-4D7A-491C-B4F1-898D4446DFD4}" dt="2022-11-09T19:48:57.882" v="748"/>
          <ac:spMkLst>
            <pc:docMk/>
            <pc:sldMk cId="631735378" sldId="311"/>
            <ac:spMk id="59" creationId="{740E7A3E-9ABA-BBF0-3FEA-38A86C212FD1}"/>
          </ac:spMkLst>
        </pc:spChg>
        <pc:spChg chg="add mod">
          <ac:chgData name="Raphael Freitas" userId="a487a61babc2bbfd" providerId="LiveId" clId="{A549BABB-4D7A-491C-B4F1-898D4446DFD4}" dt="2022-11-09T19:48:57.882" v="748"/>
          <ac:spMkLst>
            <pc:docMk/>
            <pc:sldMk cId="631735378" sldId="311"/>
            <ac:spMk id="60" creationId="{508279AC-D376-4B0E-C97B-E05D71329064}"/>
          </ac:spMkLst>
        </pc:spChg>
        <pc:spChg chg="add mod">
          <ac:chgData name="Raphael Freitas" userId="a487a61babc2bbfd" providerId="LiveId" clId="{A549BABB-4D7A-491C-B4F1-898D4446DFD4}" dt="2022-11-09T19:48:57.882" v="748"/>
          <ac:spMkLst>
            <pc:docMk/>
            <pc:sldMk cId="631735378" sldId="311"/>
            <ac:spMk id="61" creationId="{5F024154-F097-0B66-AD6A-04932C312B85}"/>
          </ac:spMkLst>
        </pc:spChg>
        <pc:spChg chg="mod">
          <ac:chgData name="Raphael Freitas" userId="a487a61babc2bbfd" providerId="LiveId" clId="{A549BABB-4D7A-491C-B4F1-898D4446DFD4}" dt="2022-11-09T19:48:57.882" v="748"/>
          <ac:spMkLst>
            <pc:docMk/>
            <pc:sldMk cId="631735378" sldId="311"/>
            <ac:spMk id="63" creationId="{063C1782-F08D-7D97-F928-DF53B7E0CC5D}"/>
          </ac:spMkLst>
        </pc:spChg>
        <pc:spChg chg="mod">
          <ac:chgData name="Raphael Freitas" userId="a487a61babc2bbfd" providerId="LiveId" clId="{A549BABB-4D7A-491C-B4F1-898D4446DFD4}" dt="2022-11-09T19:48:57.882" v="748"/>
          <ac:spMkLst>
            <pc:docMk/>
            <pc:sldMk cId="631735378" sldId="311"/>
            <ac:spMk id="64" creationId="{41C73CC0-175F-34F6-0C9E-A95E092D0A7B}"/>
          </ac:spMkLst>
        </pc:spChg>
        <pc:spChg chg="add mod">
          <ac:chgData name="Raphael Freitas" userId="a487a61babc2bbfd" providerId="LiveId" clId="{A549BABB-4D7A-491C-B4F1-898D4446DFD4}" dt="2022-11-09T19:48:57.882" v="748"/>
          <ac:spMkLst>
            <pc:docMk/>
            <pc:sldMk cId="631735378" sldId="311"/>
            <ac:spMk id="65" creationId="{23EE906F-B7CB-E42B-4D3D-03B24B0C7BB3}"/>
          </ac:spMkLst>
        </pc:spChg>
        <pc:spChg chg="add mod">
          <ac:chgData name="Raphael Freitas" userId="a487a61babc2bbfd" providerId="LiveId" clId="{A549BABB-4D7A-491C-B4F1-898D4446DFD4}" dt="2022-11-09T19:48:57.882" v="748"/>
          <ac:spMkLst>
            <pc:docMk/>
            <pc:sldMk cId="631735378" sldId="311"/>
            <ac:spMk id="66" creationId="{CC7979B5-EC24-0B73-C2D8-68031CE8A34C}"/>
          </ac:spMkLst>
        </pc:spChg>
        <pc:spChg chg="add mod">
          <ac:chgData name="Raphael Freitas" userId="a487a61babc2bbfd" providerId="LiveId" clId="{A549BABB-4D7A-491C-B4F1-898D4446DFD4}" dt="2022-11-09T19:48:57.882" v="748"/>
          <ac:spMkLst>
            <pc:docMk/>
            <pc:sldMk cId="631735378" sldId="311"/>
            <ac:spMk id="67" creationId="{EA87049F-A929-62C1-4094-A957F9F9309E}"/>
          </ac:spMkLst>
        </pc:spChg>
        <pc:spChg chg="mod">
          <ac:chgData name="Raphael Freitas" userId="a487a61babc2bbfd" providerId="LiveId" clId="{A549BABB-4D7A-491C-B4F1-898D4446DFD4}" dt="2022-11-09T19:48:54.916" v="745" actId="1076"/>
          <ac:spMkLst>
            <pc:docMk/>
            <pc:sldMk cId="631735378" sldId="311"/>
            <ac:spMk id="123" creationId="{00000000-0000-0000-0000-000000000000}"/>
          </ac:spMkLst>
        </pc:spChg>
        <pc:grpChg chg="add del mod">
          <ac:chgData name="Raphael Freitas" userId="a487a61babc2bbfd" providerId="LiveId" clId="{A549BABB-4D7A-491C-B4F1-898D4446DFD4}" dt="2022-11-09T19:48:56.977" v="747"/>
          <ac:grpSpMkLst>
            <pc:docMk/>
            <pc:sldMk cId="631735378" sldId="311"/>
            <ac:grpSpMk id="6" creationId="{5A4A9349-5D0A-CB31-A7F4-1C4B7ABEC5AC}"/>
          </ac:grpSpMkLst>
        </pc:grpChg>
        <pc:grpChg chg="add del mod">
          <ac:chgData name="Raphael Freitas" userId="a487a61babc2bbfd" providerId="LiveId" clId="{A549BABB-4D7A-491C-B4F1-898D4446DFD4}" dt="2022-11-09T19:48:56.977" v="747"/>
          <ac:grpSpMkLst>
            <pc:docMk/>
            <pc:sldMk cId="631735378" sldId="311"/>
            <ac:grpSpMk id="14" creationId="{4E397A7A-6069-ECA2-E3FC-812676A31F5C}"/>
          </ac:grpSpMkLst>
        </pc:grpChg>
        <pc:grpChg chg="add del mod">
          <ac:chgData name="Raphael Freitas" userId="a487a61babc2bbfd" providerId="LiveId" clId="{A549BABB-4D7A-491C-B4F1-898D4446DFD4}" dt="2022-11-09T19:48:56.977" v="747"/>
          <ac:grpSpMkLst>
            <pc:docMk/>
            <pc:sldMk cId="631735378" sldId="311"/>
            <ac:grpSpMk id="22" creationId="{B6E5E798-F5BA-9111-D571-4B95A675213C}"/>
          </ac:grpSpMkLst>
        </pc:grpChg>
        <pc:grpChg chg="add del mod">
          <ac:chgData name="Raphael Freitas" userId="a487a61babc2bbfd" providerId="LiveId" clId="{A549BABB-4D7A-491C-B4F1-898D4446DFD4}" dt="2022-11-09T19:48:56.977" v="747"/>
          <ac:grpSpMkLst>
            <pc:docMk/>
            <pc:sldMk cId="631735378" sldId="311"/>
            <ac:grpSpMk id="30" creationId="{6692BB6C-F336-F695-B6E1-BC5C2B475763}"/>
          </ac:grpSpMkLst>
        </pc:grpChg>
        <pc:grpChg chg="add mod">
          <ac:chgData name="Raphael Freitas" userId="a487a61babc2bbfd" providerId="LiveId" clId="{A549BABB-4D7A-491C-B4F1-898D4446DFD4}" dt="2022-11-09T19:48:57.882" v="748"/>
          <ac:grpSpMkLst>
            <pc:docMk/>
            <pc:sldMk cId="631735378" sldId="311"/>
            <ac:grpSpMk id="38" creationId="{A6B02B2E-842B-1763-0F9E-7D75061A95F3}"/>
          </ac:grpSpMkLst>
        </pc:grpChg>
        <pc:grpChg chg="add mod">
          <ac:chgData name="Raphael Freitas" userId="a487a61babc2bbfd" providerId="LiveId" clId="{A549BABB-4D7A-491C-B4F1-898D4446DFD4}" dt="2022-11-09T19:48:57.882" v="748"/>
          <ac:grpSpMkLst>
            <pc:docMk/>
            <pc:sldMk cId="631735378" sldId="311"/>
            <ac:grpSpMk id="46" creationId="{387D1F2C-8EA1-C06F-917C-2C3B5E01D83D}"/>
          </ac:grpSpMkLst>
        </pc:grpChg>
        <pc:grpChg chg="add mod">
          <ac:chgData name="Raphael Freitas" userId="a487a61babc2bbfd" providerId="LiveId" clId="{A549BABB-4D7A-491C-B4F1-898D4446DFD4}" dt="2022-11-09T19:48:57.882" v="748"/>
          <ac:grpSpMkLst>
            <pc:docMk/>
            <pc:sldMk cId="631735378" sldId="311"/>
            <ac:grpSpMk id="54" creationId="{C1485D0D-0C39-8628-B204-784D4B61E12F}"/>
          </ac:grpSpMkLst>
        </pc:grpChg>
        <pc:grpChg chg="add mod">
          <ac:chgData name="Raphael Freitas" userId="a487a61babc2bbfd" providerId="LiveId" clId="{A549BABB-4D7A-491C-B4F1-898D4446DFD4}" dt="2022-11-09T19:48:57.882" v="748"/>
          <ac:grpSpMkLst>
            <pc:docMk/>
            <pc:sldMk cId="631735378" sldId="311"/>
            <ac:grpSpMk id="62" creationId="{C0410404-07CC-279D-A7BE-115E33DDB300}"/>
          </ac:grpSpMkLst>
        </pc:grpChg>
      </pc:sldChg>
      <pc:sldChg chg="addSp delSp modSp add del mod">
        <pc:chgData name="Raphael Freitas" userId="a487a61babc2bbfd" providerId="LiveId" clId="{A549BABB-4D7A-491C-B4F1-898D4446DFD4}" dt="2022-11-09T19:18:47.789" v="578" actId="47"/>
        <pc:sldMkLst>
          <pc:docMk/>
          <pc:sldMk cId="1091983399" sldId="311"/>
        </pc:sldMkLst>
        <pc:spChg chg="del">
          <ac:chgData name="Raphael Freitas" userId="a487a61babc2bbfd" providerId="LiveId" clId="{A549BABB-4D7A-491C-B4F1-898D4446DFD4}" dt="2022-11-09T19:04:44.343" v="386" actId="478"/>
          <ac:spMkLst>
            <pc:docMk/>
            <pc:sldMk cId="1091983399" sldId="311"/>
            <ac:spMk id="2" creationId="{50295871-3171-55EE-6E4D-3EA1F387B117}"/>
          </ac:spMkLst>
        </pc:spChg>
        <pc:spChg chg="del">
          <ac:chgData name="Raphael Freitas" userId="a487a61babc2bbfd" providerId="LiveId" clId="{A549BABB-4D7A-491C-B4F1-898D4446DFD4}" dt="2022-11-09T19:04:44.343" v="386" actId="478"/>
          <ac:spMkLst>
            <pc:docMk/>
            <pc:sldMk cId="1091983399" sldId="311"/>
            <ac:spMk id="6" creationId="{60A8BB3B-2ABC-6A4C-1A1B-589FE7CF55D0}"/>
          </ac:spMkLst>
        </pc:spChg>
        <pc:spChg chg="del">
          <ac:chgData name="Raphael Freitas" userId="a487a61babc2bbfd" providerId="LiveId" clId="{A549BABB-4D7A-491C-B4F1-898D4446DFD4}" dt="2022-11-09T19:04:44.343" v="386" actId="478"/>
          <ac:spMkLst>
            <pc:docMk/>
            <pc:sldMk cId="1091983399" sldId="311"/>
            <ac:spMk id="7" creationId="{B655B913-BC60-2618-125B-AADE4A8D6BE6}"/>
          </ac:spMkLst>
        </pc:spChg>
        <pc:spChg chg="del">
          <ac:chgData name="Raphael Freitas" userId="a487a61babc2bbfd" providerId="LiveId" clId="{A549BABB-4D7A-491C-B4F1-898D4446DFD4}" dt="2022-11-09T19:04:44.343" v="386" actId="478"/>
          <ac:spMkLst>
            <pc:docMk/>
            <pc:sldMk cId="1091983399" sldId="311"/>
            <ac:spMk id="8" creationId="{DBDEB392-649C-38D9-1DE2-C4FA6A14EDCC}"/>
          </ac:spMkLst>
        </pc:spChg>
        <pc:spChg chg="del">
          <ac:chgData name="Raphael Freitas" userId="a487a61babc2bbfd" providerId="LiveId" clId="{A549BABB-4D7A-491C-B4F1-898D4446DFD4}" dt="2022-11-09T19:04:44.343" v="386" actId="478"/>
          <ac:spMkLst>
            <pc:docMk/>
            <pc:sldMk cId="1091983399" sldId="311"/>
            <ac:spMk id="9" creationId="{332CDB33-D72D-BAF0-7FD8-606D722BA03E}"/>
          </ac:spMkLst>
        </pc:spChg>
        <pc:spChg chg="del">
          <ac:chgData name="Raphael Freitas" userId="a487a61babc2bbfd" providerId="LiveId" clId="{A549BABB-4D7A-491C-B4F1-898D4446DFD4}" dt="2022-11-09T19:04:44.343" v="386" actId="478"/>
          <ac:spMkLst>
            <pc:docMk/>
            <pc:sldMk cId="1091983399" sldId="311"/>
            <ac:spMk id="10" creationId="{E3E457F0-5DC6-7A76-23E0-9DD1BFBB831B}"/>
          </ac:spMkLst>
        </pc:spChg>
        <pc:spChg chg="del">
          <ac:chgData name="Raphael Freitas" userId="a487a61babc2bbfd" providerId="LiveId" clId="{A549BABB-4D7A-491C-B4F1-898D4446DFD4}" dt="2022-11-09T19:04:44.343" v="386" actId="478"/>
          <ac:spMkLst>
            <pc:docMk/>
            <pc:sldMk cId="1091983399" sldId="311"/>
            <ac:spMk id="11" creationId="{1BC8F6AA-57D7-3C02-CD53-7A15F65F5168}"/>
          </ac:spMkLst>
        </pc:spChg>
        <pc:spChg chg="del">
          <ac:chgData name="Raphael Freitas" userId="a487a61babc2bbfd" providerId="LiveId" clId="{A549BABB-4D7A-491C-B4F1-898D4446DFD4}" dt="2022-11-09T19:04:44.343" v="386" actId="478"/>
          <ac:spMkLst>
            <pc:docMk/>
            <pc:sldMk cId="1091983399" sldId="311"/>
            <ac:spMk id="12" creationId="{F5177BC4-740A-C13A-7C31-9E4504C78866}"/>
          </ac:spMkLst>
        </pc:spChg>
        <pc:spChg chg="add mod">
          <ac:chgData name="Raphael Freitas" userId="a487a61babc2bbfd" providerId="LiveId" clId="{A549BABB-4D7A-491C-B4F1-898D4446DFD4}" dt="2022-11-09T19:06:38.551" v="416"/>
          <ac:spMkLst>
            <pc:docMk/>
            <pc:sldMk cId="1091983399" sldId="311"/>
            <ac:spMk id="13" creationId="{D907A64E-44E2-62F7-194C-E1EB1DEE02C1}"/>
          </ac:spMkLst>
        </pc:spChg>
        <pc:spChg chg="del">
          <ac:chgData name="Raphael Freitas" userId="a487a61babc2bbfd" providerId="LiveId" clId="{A549BABB-4D7A-491C-B4F1-898D4446DFD4}" dt="2022-11-09T19:04:44.343" v="386" actId="478"/>
          <ac:spMkLst>
            <pc:docMk/>
            <pc:sldMk cId="1091983399" sldId="311"/>
            <ac:spMk id="14" creationId="{4EE27F1D-18FB-316C-7853-81EF7F710A9F}"/>
          </ac:spMkLst>
        </pc:spChg>
        <pc:spChg chg="del">
          <ac:chgData name="Raphael Freitas" userId="a487a61babc2bbfd" providerId="LiveId" clId="{A549BABB-4D7A-491C-B4F1-898D4446DFD4}" dt="2022-11-09T19:04:44.343" v="386" actId="478"/>
          <ac:spMkLst>
            <pc:docMk/>
            <pc:sldMk cId="1091983399" sldId="311"/>
            <ac:spMk id="15" creationId="{784BB28B-4AA9-5283-C7E9-C0E880C70B40}"/>
          </ac:spMkLst>
        </pc:spChg>
        <pc:spChg chg="del">
          <ac:chgData name="Raphael Freitas" userId="a487a61babc2bbfd" providerId="LiveId" clId="{A549BABB-4D7A-491C-B4F1-898D4446DFD4}" dt="2022-11-09T19:04:44.343" v="386" actId="478"/>
          <ac:spMkLst>
            <pc:docMk/>
            <pc:sldMk cId="1091983399" sldId="311"/>
            <ac:spMk id="16" creationId="{E0E1539F-1E6C-9A5B-DC07-5EAAAE68FAE1}"/>
          </ac:spMkLst>
        </pc:spChg>
        <pc:spChg chg="del">
          <ac:chgData name="Raphael Freitas" userId="a487a61babc2bbfd" providerId="LiveId" clId="{A549BABB-4D7A-491C-B4F1-898D4446DFD4}" dt="2022-11-09T19:04:44.343" v="386" actId="478"/>
          <ac:spMkLst>
            <pc:docMk/>
            <pc:sldMk cId="1091983399" sldId="311"/>
            <ac:spMk id="17" creationId="{80EDBA84-E34D-B739-5B54-55B9C20A0F82}"/>
          </ac:spMkLst>
        </pc:spChg>
        <pc:spChg chg="del">
          <ac:chgData name="Raphael Freitas" userId="a487a61babc2bbfd" providerId="LiveId" clId="{A549BABB-4D7A-491C-B4F1-898D4446DFD4}" dt="2022-11-09T19:04:44.343" v="386" actId="478"/>
          <ac:spMkLst>
            <pc:docMk/>
            <pc:sldMk cId="1091983399" sldId="311"/>
            <ac:spMk id="36" creationId="{2B7CB091-F55B-077C-7B71-581CB01C5396}"/>
          </ac:spMkLst>
        </pc:spChg>
        <pc:spChg chg="add mod">
          <ac:chgData name="Raphael Freitas" userId="a487a61babc2bbfd" providerId="LiveId" clId="{A549BABB-4D7A-491C-B4F1-898D4446DFD4}" dt="2022-11-09T19:05:06.857" v="389" actId="1076"/>
          <ac:spMkLst>
            <pc:docMk/>
            <pc:sldMk cId="1091983399" sldId="311"/>
            <ac:spMk id="37" creationId="{29ECE6BE-D8D2-B77E-4F73-5895671AD17E}"/>
          </ac:spMkLst>
        </pc:spChg>
        <pc:spChg chg="add mod">
          <ac:chgData name="Raphael Freitas" userId="a487a61babc2bbfd" providerId="LiveId" clId="{A549BABB-4D7A-491C-B4F1-898D4446DFD4}" dt="2022-11-09T19:06:43.405" v="417"/>
          <ac:spMkLst>
            <pc:docMk/>
            <pc:sldMk cId="1091983399" sldId="311"/>
            <ac:spMk id="38" creationId="{B1FEDA61-7C94-1783-D704-F9B285E90003}"/>
          </ac:spMkLst>
        </pc:spChg>
        <pc:spChg chg="add mod">
          <ac:chgData name="Raphael Freitas" userId="a487a61babc2bbfd" providerId="LiveId" clId="{A549BABB-4D7A-491C-B4F1-898D4446DFD4}" dt="2022-11-09T19:06:58.532" v="420"/>
          <ac:spMkLst>
            <pc:docMk/>
            <pc:sldMk cId="1091983399" sldId="311"/>
            <ac:spMk id="39" creationId="{E1FA431B-8016-6A31-EF17-23283C59D9D2}"/>
          </ac:spMkLst>
        </pc:spChg>
        <pc:spChg chg="del">
          <ac:chgData name="Raphael Freitas" userId="a487a61babc2bbfd" providerId="LiveId" clId="{A549BABB-4D7A-491C-B4F1-898D4446DFD4}" dt="2022-11-09T19:04:44.343" v="386" actId="478"/>
          <ac:spMkLst>
            <pc:docMk/>
            <pc:sldMk cId="1091983399" sldId="311"/>
            <ac:spMk id="43" creationId="{28B00E60-ECA7-58DD-AD73-EE7879937019}"/>
          </ac:spMkLst>
        </pc:spChg>
        <pc:spChg chg="add mod">
          <ac:chgData name="Raphael Freitas" userId="a487a61babc2bbfd" providerId="LiveId" clId="{A549BABB-4D7A-491C-B4F1-898D4446DFD4}" dt="2022-11-09T19:06:49.364" v="418"/>
          <ac:spMkLst>
            <pc:docMk/>
            <pc:sldMk cId="1091983399" sldId="311"/>
            <ac:spMk id="44" creationId="{1334C6B3-EE05-6ACD-B906-AE8C277D7889}"/>
          </ac:spMkLst>
        </pc:spChg>
        <pc:spChg chg="add del mod">
          <ac:chgData name="Raphael Freitas" userId="a487a61babc2bbfd" providerId="LiveId" clId="{A549BABB-4D7A-491C-B4F1-898D4446DFD4}" dt="2022-11-09T19:06:03.991" v="415" actId="478"/>
          <ac:spMkLst>
            <pc:docMk/>
            <pc:sldMk cId="1091983399" sldId="311"/>
            <ac:spMk id="45" creationId="{C0A19F9F-6F76-5E67-12A5-44FBC0CCCDEC}"/>
          </ac:spMkLst>
        </pc:spChg>
        <pc:spChg chg="add mod">
          <ac:chgData name="Raphael Freitas" userId="a487a61babc2bbfd" providerId="LiveId" clId="{A549BABB-4D7A-491C-B4F1-898D4446DFD4}" dt="2022-11-09T19:05:45.034" v="412" actId="1076"/>
          <ac:spMkLst>
            <pc:docMk/>
            <pc:sldMk cId="1091983399" sldId="311"/>
            <ac:spMk id="46" creationId="{17408F79-CB83-25E2-615B-852CAAB632A8}"/>
          </ac:spMkLst>
        </pc:spChg>
        <pc:spChg chg="add mod">
          <ac:chgData name="Raphael Freitas" userId="a487a61babc2bbfd" providerId="LiveId" clId="{A549BABB-4D7A-491C-B4F1-898D4446DFD4}" dt="2022-11-09T19:06:53.549" v="419"/>
          <ac:spMkLst>
            <pc:docMk/>
            <pc:sldMk cId="1091983399" sldId="311"/>
            <ac:spMk id="47" creationId="{2F8355C4-24B2-19F3-DE2C-43BCB02DAEF7}"/>
          </ac:spMkLst>
        </pc:spChg>
        <pc:spChg chg="add mod">
          <ac:chgData name="Raphael Freitas" userId="a487a61babc2bbfd" providerId="LiveId" clId="{A549BABB-4D7A-491C-B4F1-898D4446DFD4}" dt="2022-11-09T19:05:32.687" v="408" actId="1076"/>
          <ac:spMkLst>
            <pc:docMk/>
            <pc:sldMk cId="1091983399" sldId="311"/>
            <ac:spMk id="48" creationId="{A0C16969-3446-9A8A-8842-1A07222C06CB}"/>
          </ac:spMkLst>
        </pc:spChg>
        <pc:spChg chg="add mod">
          <ac:chgData name="Raphael Freitas" userId="a487a61babc2bbfd" providerId="LiveId" clId="{A549BABB-4D7A-491C-B4F1-898D4446DFD4}" dt="2022-11-09T19:05:35.329" v="410" actId="1076"/>
          <ac:spMkLst>
            <pc:docMk/>
            <pc:sldMk cId="1091983399" sldId="311"/>
            <ac:spMk id="49" creationId="{7DABC37E-573D-8090-9DFA-10ABF22F719B}"/>
          </ac:spMkLst>
        </pc:spChg>
        <pc:grpChg chg="del">
          <ac:chgData name="Raphael Freitas" userId="a487a61babc2bbfd" providerId="LiveId" clId="{A549BABB-4D7A-491C-B4F1-898D4446DFD4}" dt="2022-11-09T19:04:44.343" v="386" actId="478"/>
          <ac:grpSpMkLst>
            <pc:docMk/>
            <pc:sldMk cId="1091983399" sldId="311"/>
            <ac:grpSpMk id="3" creationId="{DC2AF2D2-80D1-C839-13BE-C110CCA8459A}"/>
          </ac:grpSpMkLst>
        </pc:grpChg>
        <pc:grpChg chg="del">
          <ac:chgData name="Raphael Freitas" userId="a487a61babc2bbfd" providerId="LiveId" clId="{A549BABB-4D7A-491C-B4F1-898D4446DFD4}" dt="2022-11-09T19:04:44.343" v="386" actId="478"/>
          <ac:grpSpMkLst>
            <pc:docMk/>
            <pc:sldMk cId="1091983399" sldId="311"/>
            <ac:grpSpMk id="18" creationId="{FAE6C419-DAC0-7B4F-A9F1-393EF3FCC70F}"/>
          </ac:grpSpMkLst>
        </pc:grpChg>
        <pc:grpChg chg="del">
          <ac:chgData name="Raphael Freitas" userId="a487a61babc2bbfd" providerId="LiveId" clId="{A549BABB-4D7A-491C-B4F1-898D4446DFD4}" dt="2022-11-09T19:04:44.343" v="386" actId="478"/>
          <ac:grpSpMkLst>
            <pc:docMk/>
            <pc:sldMk cId="1091983399" sldId="311"/>
            <ac:grpSpMk id="21" creationId="{98477A5E-0966-745A-1FD8-2EA864C7F059}"/>
          </ac:grpSpMkLst>
        </pc:grpChg>
        <pc:grpChg chg="del">
          <ac:chgData name="Raphael Freitas" userId="a487a61babc2bbfd" providerId="LiveId" clId="{A549BABB-4D7A-491C-B4F1-898D4446DFD4}" dt="2022-11-09T19:04:44.343" v="386" actId="478"/>
          <ac:grpSpMkLst>
            <pc:docMk/>
            <pc:sldMk cId="1091983399" sldId="311"/>
            <ac:grpSpMk id="24" creationId="{4AFDCC43-58BA-4C84-6F25-FD8B7D06FDF0}"/>
          </ac:grpSpMkLst>
        </pc:grpChg>
        <pc:grpChg chg="del">
          <ac:chgData name="Raphael Freitas" userId="a487a61babc2bbfd" providerId="LiveId" clId="{A549BABB-4D7A-491C-B4F1-898D4446DFD4}" dt="2022-11-09T19:04:44.343" v="386" actId="478"/>
          <ac:grpSpMkLst>
            <pc:docMk/>
            <pc:sldMk cId="1091983399" sldId="311"/>
            <ac:grpSpMk id="27" creationId="{ED2AB608-4BEC-F7B0-FAD7-F51BF9627D1E}"/>
          </ac:grpSpMkLst>
        </pc:grpChg>
        <pc:grpChg chg="del">
          <ac:chgData name="Raphael Freitas" userId="a487a61babc2bbfd" providerId="LiveId" clId="{A549BABB-4D7A-491C-B4F1-898D4446DFD4}" dt="2022-11-09T19:04:44.343" v="386" actId="478"/>
          <ac:grpSpMkLst>
            <pc:docMk/>
            <pc:sldMk cId="1091983399" sldId="311"/>
            <ac:grpSpMk id="30" creationId="{79B1B265-81B0-F2F6-AD8C-8CD88DE4452D}"/>
          </ac:grpSpMkLst>
        </pc:grpChg>
        <pc:grpChg chg="del">
          <ac:chgData name="Raphael Freitas" userId="a487a61babc2bbfd" providerId="LiveId" clId="{A549BABB-4D7A-491C-B4F1-898D4446DFD4}" dt="2022-11-09T19:04:44.343" v="386" actId="478"/>
          <ac:grpSpMkLst>
            <pc:docMk/>
            <pc:sldMk cId="1091983399" sldId="311"/>
            <ac:grpSpMk id="33" creationId="{7E8E70CD-44BE-1F8C-15AF-589B73A85896}"/>
          </ac:grpSpMkLst>
        </pc:grpChg>
        <pc:grpChg chg="del">
          <ac:chgData name="Raphael Freitas" userId="a487a61babc2bbfd" providerId="LiveId" clId="{A549BABB-4D7A-491C-B4F1-898D4446DFD4}" dt="2022-11-09T19:04:44.343" v="386" actId="478"/>
          <ac:grpSpMkLst>
            <pc:docMk/>
            <pc:sldMk cId="1091983399" sldId="311"/>
            <ac:grpSpMk id="40" creationId="{DD0696DB-2BB5-C8F3-B4FB-7DBD5C0244A6}"/>
          </ac:grpSpMkLst>
        </pc:grpChg>
      </pc:sldChg>
      <pc:sldChg chg="modSp add del mod">
        <pc:chgData name="Raphael Freitas" userId="a487a61babc2bbfd" providerId="LiveId" clId="{A549BABB-4D7A-491C-B4F1-898D4446DFD4}" dt="2022-11-09T19:51:15.465" v="760" actId="47"/>
        <pc:sldMkLst>
          <pc:docMk/>
          <pc:sldMk cId="1560353361" sldId="315"/>
        </pc:sldMkLst>
        <pc:spChg chg="mod">
          <ac:chgData name="Raphael Freitas" userId="a487a61babc2bbfd" providerId="LiveId" clId="{A549BABB-4D7A-491C-B4F1-898D4446DFD4}" dt="2022-11-09T19:48:40.776" v="744"/>
          <ac:spMkLst>
            <pc:docMk/>
            <pc:sldMk cId="1560353361" sldId="315"/>
            <ac:spMk id="2" creationId="{D735F7F3-C1B5-4B60-A00A-4EB618DDFB5A}"/>
          </ac:spMkLst>
        </pc:spChg>
      </pc:sldChg>
      <pc:sldChg chg="addSp delSp modSp add mod modShow modNotesTx">
        <pc:chgData name="Raphael Freitas" userId="a487a61babc2bbfd" providerId="LiveId" clId="{A549BABB-4D7A-491C-B4F1-898D4446DFD4}" dt="2022-11-09T23:46:45.922" v="3776" actId="1076"/>
        <pc:sldMkLst>
          <pc:docMk/>
          <pc:sldMk cId="4232014752" sldId="316"/>
        </pc:sldMkLst>
        <pc:spChg chg="add mod">
          <ac:chgData name="Raphael Freitas" userId="a487a61babc2bbfd" providerId="LiveId" clId="{A549BABB-4D7A-491C-B4F1-898D4446DFD4}" dt="2022-11-09T23:46:17.166" v="3769" actId="1076"/>
          <ac:spMkLst>
            <pc:docMk/>
            <pc:sldMk cId="4232014752" sldId="316"/>
            <ac:spMk id="2" creationId="{925A57D6-06EF-4FE6-CC32-BDBA0204A927}"/>
          </ac:spMkLst>
        </pc:spChg>
        <pc:spChg chg="add mod">
          <ac:chgData name="Raphael Freitas" userId="a487a61babc2bbfd" providerId="LiveId" clId="{A549BABB-4D7A-491C-B4F1-898D4446DFD4}" dt="2022-11-09T23:46:17.166" v="3769" actId="1076"/>
          <ac:spMkLst>
            <pc:docMk/>
            <pc:sldMk cId="4232014752" sldId="316"/>
            <ac:spMk id="3" creationId="{E0AD88C7-1A24-F8E2-3084-D1CBA633688E}"/>
          </ac:spMkLst>
        </pc:spChg>
        <pc:spChg chg="mod">
          <ac:chgData name="Raphael Freitas" userId="a487a61babc2bbfd" providerId="LiveId" clId="{A549BABB-4D7A-491C-B4F1-898D4446DFD4}" dt="2022-11-09T19:53:21.912" v="790"/>
          <ac:spMkLst>
            <pc:docMk/>
            <pc:sldMk cId="4232014752" sldId="316"/>
            <ac:spMk id="5" creationId="{DF2BAE88-605A-A955-B208-AC871E298A06}"/>
          </ac:spMkLst>
        </pc:spChg>
        <pc:spChg chg="mod">
          <ac:chgData name="Raphael Freitas" userId="a487a61babc2bbfd" providerId="LiveId" clId="{A549BABB-4D7A-491C-B4F1-898D4446DFD4}" dt="2022-11-09T19:50:49.178" v="758"/>
          <ac:spMkLst>
            <pc:docMk/>
            <pc:sldMk cId="4232014752" sldId="316"/>
            <ac:spMk id="6" creationId="{E2382A7E-DB3A-B13E-4FB8-F7A660EC4A2A}"/>
          </ac:spMkLst>
        </pc:spChg>
        <pc:spChg chg="add mod">
          <ac:chgData name="Raphael Freitas" userId="a487a61babc2bbfd" providerId="LiveId" clId="{A549BABB-4D7A-491C-B4F1-898D4446DFD4}" dt="2022-11-09T23:46:17.166" v="3769" actId="1076"/>
          <ac:spMkLst>
            <pc:docMk/>
            <pc:sldMk cId="4232014752" sldId="316"/>
            <ac:spMk id="7" creationId="{638EE617-BC5B-2460-9732-408BE6DB1879}"/>
          </ac:spMkLst>
        </pc:spChg>
        <pc:spChg chg="add mod">
          <ac:chgData name="Raphael Freitas" userId="a487a61babc2bbfd" providerId="LiveId" clId="{A549BABB-4D7A-491C-B4F1-898D4446DFD4}" dt="2022-11-09T23:46:17.166" v="3769" actId="1076"/>
          <ac:spMkLst>
            <pc:docMk/>
            <pc:sldMk cId="4232014752" sldId="316"/>
            <ac:spMk id="8" creationId="{1FF96524-E5F3-43C8-265E-7FFF1A005B11}"/>
          </ac:spMkLst>
        </pc:spChg>
        <pc:spChg chg="add mod">
          <ac:chgData name="Raphael Freitas" userId="a487a61babc2bbfd" providerId="LiveId" clId="{A549BABB-4D7A-491C-B4F1-898D4446DFD4}" dt="2022-11-09T23:46:17.166" v="3769" actId="1076"/>
          <ac:spMkLst>
            <pc:docMk/>
            <pc:sldMk cId="4232014752" sldId="316"/>
            <ac:spMk id="9" creationId="{B3184B09-4C3A-8E2C-6420-469D411F7DE9}"/>
          </ac:spMkLst>
        </pc:spChg>
        <pc:spChg chg="add mod">
          <ac:chgData name="Raphael Freitas" userId="a487a61babc2bbfd" providerId="LiveId" clId="{A549BABB-4D7A-491C-B4F1-898D4446DFD4}" dt="2022-11-09T23:46:40.670" v="3775" actId="1076"/>
          <ac:spMkLst>
            <pc:docMk/>
            <pc:sldMk cId="4232014752" sldId="316"/>
            <ac:spMk id="10" creationId="{6670B845-A5E7-ACFF-9176-C659BBC94EA3}"/>
          </ac:spMkLst>
        </pc:spChg>
        <pc:spChg chg="add mod">
          <ac:chgData name="Raphael Freitas" userId="a487a61babc2bbfd" providerId="LiveId" clId="{A549BABB-4D7A-491C-B4F1-898D4446DFD4}" dt="2022-11-09T23:46:40.670" v="3775" actId="1076"/>
          <ac:spMkLst>
            <pc:docMk/>
            <pc:sldMk cId="4232014752" sldId="316"/>
            <ac:spMk id="11" creationId="{FA394F0D-732D-00D0-1F6B-7F1DDCA31112}"/>
          </ac:spMkLst>
        </pc:spChg>
        <pc:spChg chg="mod">
          <ac:chgData name="Raphael Freitas" userId="a487a61babc2bbfd" providerId="LiveId" clId="{A549BABB-4D7A-491C-B4F1-898D4446DFD4}" dt="2022-11-09T19:54:49.981" v="805" actId="20577"/>
          <ac:spMkLst>
            <pc:docMk/>
            <pc:sldMk cId="4232014752" sldId="316"/>
            <ac:spMk id="13" creationId="{620528F8-B2B1-C854-4316-44599550382E}"/>
          </ac:spMkLst>
        </pc:spChg>
        <pc:spChg chg="mod">
          <ac:chgData name="Raphael Freitas" userId="a487a61babc2bbfd" providerId="LiveId" clId="{A549BABB-4D7A-491C-B4F1-898D4446DFD4}" dt="2022-11-09T19:54:18.667" v="798"/>
          <ac:spMkLst>
            <pc:docMk/>
            <pc:sldMk cId="4232014752" sldId="316"/>
            <ac:spMk id="14" creationId="{F656DDA1-FC56-C41A-A702-54EC9DE4C7C9}"/>
          </ac:spMkLst>
        </pc:spChg>
        <pc:spChg chg="add mod">
          <ac:chgData name="Raphael Freitas" userId="a487a61babc2bbfd" providerId="LiveId" clId="{A549BABB-4D7A-491C-B4F1-898D4446DFD4}" dt="2022-11-09T23:46:40.670" v="3775" actId="1076"/>
          <ac:spMkLst>
            <pc:docMk/>
            <pc:sldMk cId="4232014752" sldId="316"/>
            <ac:spMk id="15" creationId="{B816C6D5-7B3C-53BA-CB65-E4CAFC7C3B10}"/>
          </ac:spMkLst>
        </pc:spChg>
        <pc:spChg chg="add mod">
          <ac:chgData name="Raphael Freitas" userId="a487a61babc2bbfd" providerId="LiveId" clId="{A549BABB-4D7A-491C-B4F1-898D4446DFD4}" dt="2022-11-09T23:46:40.670" v="3775" actId="1076"/>
          <ac:spMkLst>
            <pc:docMk/>
            <pc:sldMk cId="4232014752" sldId="316"/>
            <ac:spMk id="16" creationId="{902202B7-5F99-EE60-6ACF-829FE7F861BF}"/>
          </ac:spMkLst>
        </pc:spChg>
        <pc:spChg chg="add mod">
          <ac:chgData name="Raphael Freitas" userId="a487a61babc2bbfd" providerId="LiveId" clId="{A549BABB-4D7A-491C-B4F1-898D4446DFD4}" dt="2022-11-09T23:46:40.670" v="3775" actId="1076"/>
          <ac:spMkLst>
            <pc:docMk/>
            <pc:sldMk cId="4232014752" sldId="316"/>
            <ac:spMk id="17" creationId="{586F0CC8-A387-E9D0-9B01-0D3AF60273B1}"/>
          </ac:spMkLst>
        </pc:spChg>
        <pc:spChg chg="add mod">
          <ac:chgData name="Raphael Freitas" userId="a487a61babc2bbfd" providerId="LiveId" clId="{A549BABB-4D7A-491C-B4F1-898D4446DFD4}" dt="2022-11-09T23:46:12.779" v="3768" actId="1076"/>
          <ac:spMkLst>
            <pc:docMk/>
            <pc:sldMk cId="4232014752" sldId="316"/>
            <ac:spMk id="18" creationId="{BA2117E9-30F2-4504-4676-64B25F879F0B}"/>
          </ac:spMkLst>
        </pc:spChg>
        <pc:spChg chg="add mod">
          <ac:chgData name="Raphael Freitas" userId="a487a61babc2bbfd" providerId="LiveId" clId="{A549BABB-4D7A-491C-B4F1-898D4446DFD4}" dt="2022-11-09T23:46:12.779" v="3768" actId="1076"/>
          <ac:spMkLst>
            <pc:docMk/>
            <pc:sldMk cId="4232014752" sldId="316"/>
            <ac:spMk id="19" creationId="{BE2F2C04-499A-0350-D021-596A2BC11275}"/>
          </ac:spMkLst>
        </pc:spChg>
        <pc:spChg chg="mod">
          <ac:chgData name="Raphael Freitas" userId="a487a61babc2bbfd" providerId="LiveId" clId="{A549BABB-4D7A-491C-B4F1-898D4446DFD4}" dt="2022-11-09T19:52:59.590" v="789" actId="20577"/>
          <ac:spMkLst>
            <pc:docMk/>
            <pc:sldMk cId="4232014752" sldId="316"/>
            <ac:spMk id="21" creationId="{6BD59FA2-38C2-FC7A-F7C7-4B9BDEB31FC0}"/>
          </ac:spMkLst>
        </pc:spChg>
        <pc:spChg chg="mod">
          <ac:chgData name="Raphael Freitas" userId="a487a61babc2bbfd" providerId="LiveId" clId="{A549BABB-4D7A-491C-B4F1-898D4446DFD4}" dt="2022-11-09T19:52:53.073" v="787" actId="1076"/>
          <ac:spMkLst>
            <pc:docMk/>
            <pc:sldMk cId="4232014752" sldId="316"/>
            <ac:spMk id="22" creationId="{7EC0AD5F-3F1D-0041-85BF-72BDA92CE9D5}"/>
          </ac:spMkLst>
        </pc:spChg>
        <pc:spChg chg="add mod">
          <ac:chgData name="Raphael Freitas" userId="a487a61babc2bbfd" providerId="LiveId" clId="{A549BABB-4D7A-491C-B4F1-898D4446DFD4}" dt="2022-11-09T23:46:12.779" v="3768" actId="1076"/>
          <ac:spMkLst>
            <pc:docMk/>
            <pc:sldMk cId="4232014752" sldId="316"/>
            <ac:spMk id="23" creationId="{ED97EA81-DD1D-E52A-E585-9D526E801A0B}"/>
          </ac:spMkLst>
        </pc:spChg>
        <pc:spChg chg="add mod">
          <ac:chgData name="Raphael Freitas" userId="a487a61babc2bbfd" providerId="LiveId" clId="{A549BABB-4D7A-491C-B4F1-898D4446DFD4}" dt="2022-11-09T23:46:12.779" v="3768" actId="1076"/>
          <ac:spMkLst>
            <pc:docMk/>
            <pc:sldMk cId="4232014752" sldId="316"/>
            <ac:spMk id="24" creationId="{0DE4485D-7604-7F0C-D74E-A8BEF35B1F91}"/>
          </ac:spMkLst>
        </pc:spChg>
        <pc:spChg chg="add mod">
          <ac:chgData name="Raphael Freitas" userId="a487a61babc2bbfd" providerId="LiveId" clId="{A549BABB-4D7A-491C-B4F1-898D4446DFD4}" dt="2022-11-09T23:46:12.779" v="3768" actId="1076"/>
          <ac:spMkLst>
            <pc:docMk/>
            <pc:sldMk cId="4232014752" sldId="316"/>
            <ac:spMk id="25" creationId="{5F4F83EE-FAE1-B1CB-C50B-2F2CD95E8307}"/>
          </ac:spMkLst>
        </pc:spChg>
        <pc:spChg chg="add mod">
          <ac:chgData name="Raphael Freitas" userId="a487a61babc2bbfd" providerId="LiveId" clId="{A549BABB-4D7A-491C-B4F1-898D4446DFD4}" dt="2022-11-09T23:46:21.544" v="3770" actId="1076"/>
          <ac:spMkLst>
            <pc:docMk/>
            <pc:sldMk cId="4232014752" sldId="316"/>
            <ac:spMk id="26" creationId="{7284A058-D6F3-8862-B43A-6D7FEC24C029}"/>
          </ac:spMkLst>
        </pc:spChg>
        <pc:spChg chg="add mod">
          <ac:chgData name="Raphael Freitas" userId="a487a61babc2bbfd" providerId="LiveId" clId="{A549BABB-4D7A-491C-B4F1-898D4446DFD4}" dt="2022-11-09T23:46:21.544" v="3770" actId="1076"/>
          <ac:spMkLst>
            <pc:docMk/>
            <pc:sldMk cId="4232014752" sldId="316"/>
            <ac:spMk id="27" creationId="{9A6EF1AF-4442-1C44-07E2-01E6ED7BFC7C}"/>
          </ac:spMkLst>
        </pc:spChg>
        <pc:spChg chg="mod">
          <ac:chgData name="Raphael Freitas" userId="a487a61babc2bbfd" providerId="LiveId" clId="{A549BABB-4D7A-491C-B4F1-898D4446DFD4}" dt="2022-11-09T19:55:34.269" v="814" actId="1035"/>
          <ac:spMkLst>
            <pc:docMk/>
            <pc:sldMk cId="4232014752" sldId="316"/>
            <ac:spMk id="29" creationId="{04C040D6-8617-0B49-35B9-AF396388FC71}"/>
          </ac:spMkLst>
        </pc:spChg>
        <pc:spChg chg="mod">
          <ac:chgData name="Raphael Freitas" userId="a487a61babc2bbfd" providerId="LiveId" clId="{A549BABB-4D7A-491C-B4F1-898D4446DFD4}" dt="2022-11-09T19:55:09.313" v="809"/>
          <ac:spMkLst>
            <pc:docMk/>
            <pc:sldMk cId="4232014752" sldId="316"/>
            <ac:spMk id="30" creationId="{88653C70-10D9-43A1-8395-CF9018E86488}"/>
          </ac:spMkLst>
        </pc:spChg>
        <pc:spChg chg="add mod">
          <ac:chgData name="Raphael Freitas" userId="a487a61babc2bbfd" providerId="LiveId" clId="{A549BABB-4D7A-491C-B4F1-898D4446DFD4}" dt="2022-11-09T23:46:21.544" v="3770" actId="1076"/>
          <ac:spMkLst>
            <pc:docMk/>
            <pc:sldMk cId="4232014752" sldId="316"/>
            <ac:spMk id="31" creationId="{CCA9EAB2-2D6B-9FF9-7996-CDBA6FA6186F}"/>
          </ac:spMkLst>
        </pc:spChg>
        <pc:spChg chg="add mod">
          <ac:chgData name="Raphael Freitas" userId="a487a61babc2bbfd" providerId="LiveId" clId="{A549BABB-4D7A-491C-B4F1-898D4446DFD4}" dt="2022-11-09T23:46:21.544" v="3770" actId="1076"/>
          <ac:spMkLst>
            <pc:docMk/>
            <pc:sldMk cId="4232014752" sldId="316"/>
            <ac:spMk id="32" creationId="{B88121EC-B663-1087-B361-90E4BFB0545A}"/>
          </ac:spMkLst>
        </pc:spChg>
        <pc:spChg chg="add mod">
          <ac:chgData name="Raphael Freitas" userId="a487a61babc2bbfd" providerId="LiveId" clId="{A549BABB-4D7A-491C-B4F1-898D4446DFD4}" dt="2022-11-09T23:46:21.544" v="3770" actId="1076"/>
          <ac:spMkLst>
            <pc:docMk/>
            <pc:sldMk cId="4232014752" sldId="316"/>
            <ac:spMk id="33" creationId="{829565BE-A6B3-4EBF-0625-A094E5AEE6C6}"/>
          </ac:spMkLst>
        </pc:spChg>
        <pc:spChg chg="add mod">
          <ac:chgData name="Raphael Freitas" userId="a487a61babc2bbfd" providerId="LiveId" clId="{A549BABB-4D7A-491C-B4F1-898D4446DFD4}" dt="2022-11-09T23:46:45.922" v="3776" actId="1076"/>
          <ac:spMkLst>
            <pc:docMk/>
            <pc:sldMk cId="4232014752" sldId="316"/>
            <ac:spMk id="34" creationId="{F83775D6-7814-C591-351C-742BCCA8D868}"/>
          </ac:spMkLst>
        </pc:spChg>
        <pc:spChg chg="add mod">
          <ac:chgData name="Raphael Freitas" userId="a487a61babc2bbfd" providerId="LiveId" clId="{A549BABB-4D7A-491C-B4F1-898D4446DFD4}" dt="2022-11-09T23:46:07.940" v="3767" actId="1076"/>
          <ac:spMkLst>
            <pc:docMk/>
            <pc:sldMk cId="4232014752" sldId="316"/>
            <ac:spMk id="36" creationId="{927A01FD-8405-4607-5C1A-5EF3509B3268}"/>
          </ac:spMkLst>
        </pc:spChg>
        <pc:spChg chg="add mod">
          <ac:chgData name="Raphael Freitas" userId="a487a61babc2bbfd" providerId="LiveId" clId="{A549BABB-4D7A-491C-B4F1-898D4446DFD4}" dt="2022-11-09T23:46:07.940" v="3767" actId="1076"/>
          <ac:spMkLst>
            <pc:docMk/>
            <pc:sldMk cId="4232014752" sldId="316"/>
            <ac:spMk id="37" creationId="{4314132B-7AE9-3628-F5E6-19BA39B9D75F}"/>
          </ac:spMkLst>
        </pc:spChg>
        <pc:spChg chg="mod">
          <ac:chgData name="Raphael Freitas" userId="a487a61babc2bbfd" providerId="LiveId" clId="{A549BABB-4D7A-491C-B4F1-898D4446DFD4}" dt="2022-11-09T23:46:03.540" v="3766"/>
          <ac:spMkLst>
            <pc:docMk/>
            <pc:sldMk cId="4232014752" sldId="316"/>
            <ac:spMk id="39" creationId="{D71FE93F-6209-3FC9-FD98-5B607FF81659}"/>
          </ac:spMkLst>
        </pc:spChg>
        <pc:spChg chg="mod">
          <ac:chgData name="Raphael Freitas" userId="a487a61babc2bbfd" providerId="LiveId" clId="{A549BABB-4D7A-491C-B4F1-898D4446DFD4}" dt="2022-11-09T23:46:03.540" v="3766"/>
          <ac:spMkLst>
            <pc:docMk/>
            <pc:sldMk cId="4232014752" sldId="316"/>
            <ac:spMk id="40" creationId="{A5B0D114-2682-2740-5600-C3757B203AC9}"/>
          </ac:spMkLst>
        </pc:spChg>
        <pc:spChg chg="add mod">
          <ac:chgData name="Raphael Freitas" userId="a487a61babc2bbfd" providerId="LiveId" clId="{A549BABB-4D7A-491C-B4F1-898D4446DFD4}" dt="2022-11-09T23:46:07.940" v="3767" actId="1076"/>
          <ac:spMkLst>
            <pc:docMk/>
            <pc:sldMk cId="4232014752" sldId="316"/>
            <ac:spMk id="41" creationId="{9DAE77BF-A0B8-6DE2-A6C8-3AD0ABCC47B6}"/>
          </ac:spMkLst>
        </pc:spChg>
        <pc:spChg chg="add mod">
          <ac:chgData name="Raphael Freitas" userId="a487a61babc2bbfd" providerId="LiveId" clId="{A549BABB-4D7A-491C-B4F1-898D4446DFD4}" dt="2022-11-09T23:46:07.940" v="3767" actId="1076"/>
          <ac:spMkLst>
            <pc:docMk/>
            <pc:sldMk cId="4232014752" sldId="316"/>
            <ac:spMk id="42" creationId="{0D4F6BA6-9BB6-D587-7278-97C0B822DC27}"/>
          </ac:spMkLst>
        </pc:spChg>
        <pc:spChg chg="add mod">
          <ac:chgData name="Raphael Freitas" userId="a487a61babc2bbfd" providerId="LiveId" clId="{A549BABB-4D7A-491C-B4F1-898D4446DFD4}" dt="2022-11-09T23:46:07.940" v="3767" actId="1076"/>
          <ac:spMkLst>
            <pc:docMk/>
            <pc:sldMk cId="4232014752" sldId="316"/>
            <ac:spMk id="43" creationId="{53F00B54-8E5B-D393-9869-B5F0A6261781}"/>
          </ac:spMkLst>
        </pc:spChg>
        <pc:spChg chg="mod">
          <ac:chgData name="Raphael Freitas" userId="a487a61babc2bbfd" providerId="LiveId" clId="{A549BABB-4D7A-491C-B4F1-898D4446DFD4}" dt="2022-11-09T23:46:30.894" v="3774" actId="1076"/>
          <ac:spMkLst>
            <pc:docMk/>
            <pc:sldMk cId="4232014752" sldId="316"/>
            <ac:spMk id="316" creationId="{00000000-0000-0000-0000-000000000000}"/>
          </ac:spMkLst>
        </pc:spChg>
        <pc:spChg chg="del">
          <ac:chgData name="Raphael Freitas" userId="a487a61babc2bbfd" providerId="LiveId" clId="{A549BABB-4D7A-491C-B4F1-898D4446DFD4}" dt="2022-11-09T19:49:53.175" v="750" actId="478"/>
          <ac:spMkLst>
            <pc:docMk/>
            <pc:sldMk cId="4232014752" sldId="316"/>
            <ac:spMk id="317" creationId="{00000000-0000-0000-0000-000000000000}"/>
          </ac:spMkLst>
        </pc:spChg>
        <pc:grpChg chg="add mod">
          <ac:chgData name="Raphael Freitas" userId="a487a61babc2bbfd" providerId="LiveId" clId="{A549BABB-4D7A-491C-B4F1-898D4446DFD4}" dt="2022-11-09T23:46:17.166" v="3769" actId="1076"/>
          <ac:grpSpMkLst>
            <pc:docMk/>
            <pc:sldMk cId="4232014752" sldId="316"/>
            <ac:grpSpMk id="4" creationId="{A3E2C5B7-50B7-768F-1C3B-3504420A662C}"/>
          </ac:grpSpMkLst>
        </pc:grpChg>
        <pc:grpChg chg="add mod">
          <ac:chgData name="Raphael Freitas" userId="a487a61babc2bbfd" providerId="LiveId" clId="{A549BABB-4D7A-491C-B4F1-898D4446DFD4}" dt="2022-11-09T23:46:40.670" v="3775" actId="1076"/>
          <ac:grpSpMkLst>
            <pc:docMk/>
            <pc:sldMk cId="4232014752" sldId="316"/>
            <ac:grpSpMk id="12" creationId="{49ED732E-FE2E-869C-D3AA-E5253AA2F5FB}"/>
          </ac:grpSpMkLst>
        </pc:grpChg>
        <pc:grpChg chg="add mod">
          <ac:chgData name="Raphael Freitas" userId="a487a61babc2bbfd" providerId="LiveId" clId="{A549BABB-4D7A-491C-B4F1-898D4446DFD4}" dt="2022-11-09T23:46:12.779" v="3768" actId="1076"/>
          <ac:grpSpMkLst>
            <pc:docMk/>
            <pc:sldMk cId="4232014752" sldId="316"/>
            <ac:grpSpMk id="20" creationId="{CC83EE49-4C57-4906-F0EB-020CDE400C79}"/>
          </ac:grpSpMkLst>
        </pc:grpChg>
        <pc:grpChg chg="add mod">
          <ac:chgData name="Raphael Freitas" userId="a487a61babc2bbfd" providerId="LiveId" clId="{A549BABB-4D7A-491C-B4F1-898D4446DFD4}" dt="2022-11-09T23:46:21.544" v="3770" actId="1076"/>
          <ac:grpSpMkLst>
            <pc:docMk/>
            <pc:sldMk cId="4232014752" sldId="316"/>
            <ac:grpSpMk id="28" creationId="{127870A5-40E8-E16C-2C33-D95C66C85E58}"/>
          </ac:grpSpMkLst>
        </pc:grpChg>
        <pc:grpChg chg="add mod">
          <ac:chgData name="Raphael Freitas" userId="a487a61babc2bbfd" providerId="LiveId" clId="{A549BABB-4D7A-491C-B4F1-898D4446DFD4}" dt="2022-11-09T23:46:07.940" v="3767" actId="1076"/>
          <ac:grpSpMkLst>
            <pc:docMk/>
            <pc:sldMk cId="4232014752" sldId="316"/>
            <ac:grpSpMk id="38" creationId="{77DDB4EC-F7E1-74D5-9A2B-F9E54FEA37B5}"/>
          </ac:grpSpMkLst>
        </pc:grpChg>
        <pc:picChg chg="add mod">
          <ac:chgData name="Raphael Freitas" userId="a487a61babc2bbfd" providerId="LiveId" clId="{A549BABB-4D7A-491C-B4F1-898D4446DFD4}" dt="2022-11-09T19:50:29.027" v="755"/>
          <ac:picMkLst>
            <pc:docMk/>
            <pc:sldMk cId="4232014752" sldId="316"/>
            <ac:picMk id="35" creationId="{5F650589-6F0D-1C94-0D24-0EA9CE2CAAE7}"/>
          </ac:picMkLst>
        </pc:picChg>
      </pc:sldChg>
      <pc:sldChg chg="addSp modSp add">
        <pc:chgData name="Raphael Freitas" userId="a487a61babc2bbfd" providerId="LiveId" clId="{A549BABB-4D7A-491C-B4F1-898D4446DFD4}" dt="2022-11-11T00:48:38.106" v="4079"/>
        <pc:sldMkLst>
          <pc:docMk/>
          <pc:sldMk cId="1349728825" sldId="317"/>
        </pc:sldMkLst>
        <pc:picChg chg="add mod">
          <ac:chgData name="Raphael Freitas" userId="a487a61babc2bbfd" providerId="LiveId" clId="{A549BABB-4D7A-491C-B4F1-898D4446DFD4}" dt="2022-11-11T00:48:38.106" v="4079"/>
          <ac:picMkLst>
            <pc:docMk/>
            <pc:sldMk cId="1349728825" sldId="317"/>
            <ac:picMk id="3" creationId="{057B4F07-C180-8A58-E1FF-F6629DB19E43}"/>
          </ac:picMkLst>
        </pc:picChg>
      </pc:sldChg>
      <pc:sldChg chg="add del">
        <pc:chgData name="Raphael Freitas" userId="a487a61babc2bbfd" providerId="LiveId" clId="{A549BABB-4D7A-491C-B4F1-898D4446DFD4}" dt="2022-11-09T21:35:39.128" v="2419"/>
        <pc:sldMkLst>
          <pc:docMk/>
          <pc:sldMk cId="1227769882" sldId="318"/>
        </pc:sldMkLst>
      </pc:sldChg>
      <pc:sldChg chg="modSp add mod">
        <pc:chgData name="Raphael Freitas" userId="a487a61babc2bbfd" providerId="LiveId" clId="{A549BABB-4D7A-491C-B4F1-898D4446DFD4}" dt="2022-11-09T23:15:17.404" v="3655" actId="6549"/>
        <pc:sldMkLst>
          <pc:docMk/>
          <pc:sldMk cId="3152276437" sldId="318"/>
        </pc:sldMkLst>
        <pc:spChg chg="mod">
          <ac:chgData name="Raphael Freitas" userId="a487a61babc2bbfd" providerId="LiveId" clId="{A549BABB-4D7A-491C-B4F1-898D4446DFD4}" dt="2022-11-09T23:15:17.404" v="3655" actId="6549"/>
          <ac:spMkLst>
            <pc:docMk/>
            <pc:sldMk cId="3152276437" sldId="318"/>
            <ac:spMk id="94" creationId="{00000000-0000-0000-0000-000000000000}"/>
          </ac:spMkLst>
        </pc:spChg>
      </pc:sldChg>
      <pc:sldChg chg="modSp add mod ord">
        <pc:chgData name="Raphael Freitas" userId="a487a61babc2bbfd" providerId="LiveId" clId="{A549BABB-4D7A-491C-B4F1-898D4446DFD4}" dt="2022-11-10T00:25:44.416" v="4076" actId="113"/>
        <pc:sldMkLst>
          <pc:docMk/>
          <pc:sldMk cId="2155329673" sldId="319"/>
        </pc:sldMkLst>
        <pc:spChg chg="mod">
          <ac:chgData name="Raphael Freitas" userId="a487a61babc2bbfd" providerId="LiveId" clId="{A549BABB-4D7A-491C-B4F1-898D4446DFD4}" dt="2022-11-10T00:25:44.416" v="4076" actId="113"/>
          <ac:spMkLst>
            <pc:docMk/>
            <pc:sldMk cId="2155329673" sldId="319"/>
            <ac:spMk id="123" creationId="{00000000-0000-0000-0000-000000000000}"/>
          </ac:spMkLst>
        </pc:spChg>
      </pc:sldChg>
      <pc:sldChg chg="addSp delSp modSp add mod ord">
        <pc:chgData name="Raphael Freitas" userId="a487a61babc2bbfd" providerId="LiveId" clId="{A549BABB-4D7A-491C-B4F1-898D4446DFD4}" dt="2022-11-10T00:23:45.431" v="3969"/>
        <pc:sldMkLst>
          <pc:docMk/>
          <pc:sldMk cId="2930467773" sldId="320"/>
        </pc:sldMkLst>
        <pc:spChg chg="mod">
          <ac:chgData name="Raphael Freitas" userId="a487a61babc2bbfd" providerId="LiveId" clId="{A549BABB-4D7A-491C-B4F1-898D4446DFD4}" dt="2022-11-09T23:27:07.446" v="3707" actId="1076"/>
          <ac:spMkLst>
            <pc:docMk/>
            <pc:sldMk cId="2930467773" sldId="320"/>
            <ac:spMk id="2" creationId="{CC239962-C1AE-3E51-6E50-E6F2A99A72BB}"/>
          </ac:spMkLst>
        </pc:spChg>
        <pc:spChg chg="add del mod">
          <ac:chgData name="Raphael Freitas" userId="a487a61babc2bbfd" providerId="LiveId" clId="{A549BABB-4D7A-491C-B4F1-898D4446DFD4}" dt="2022-11-09T23:26:28.873" v="3699" actId="478"/>
          <ac:spMkLst>
            <pc:docMk/>
            <pc:sldMk cId="2930467773" sldId="320"/>
            <ac:spMk id="5" creationId="{5CA046A0-04C5-F303-A755-1D318B93C1C2}"/>
          </ac:spMkLst>
        </pc:spChg>
        <pc:spChg chg="mod">
          <ac:chgData name="Raphael Freitas" userId="a487a61babc2bbfd" providerId="LiveId" clId="{A549BABB-4D7A-491C-B4F1-898D4446DFD4}" dt="2022-11-09T23:29:04.052" v="3720" actId="1076"/>
          <ac:spMkLst>
            <pc:docMk/>
            <pc:sldMk cId="2930467773" sldId="320"/>
            <ac:spMk id="8" creationId="{9DA6BED6-5C22-5C54-2FE2-0779405030FF}"/>
          </ac:spMkLst>
        </pc:spChg>
        <pc:spChg chg="add mod">
          <ac:chgData name="Raphael Freitas" userId="a487a61babc2bbfd" providerId="LiveId" clId="{A549BABB-4D7A-491C-B4F1-898D4446DFD4}" dt="2022-11-09T23:33:29.435" v="3753" actId="1076"/>
          <ac:spMkLst>
            <pc:docMk/>
            <pc:sldMk cId="2930467773" sldId="320"/>
            <ac:spMk id="10" creationId="{CC537D3A-1E00-6F75-6AE8-D2362D2DA593}"/>
          </ac:spMkLst>
        </pc:spChg>
        <pc:picChg chg="add mod">
          <ac:chgData name="Raphael Freitas" userId="a487a61babc2bbfd" providerId="LiveId" clId="{A549BABB-4D7A-491C-B4F1-898D4446DFD4}" dt="2022-11-09T23:29:05.731" v="3721" actId="1076"/>
          <ac:picMkLst>
            <pc:docMk/>
            <pc:sldMk cId="2930467773" sldId="320"/>
            <ac:picMk id="7" creationId="{74AB90DE-C6AF-A80E-8DBA-9804FCEA528C}"/>
          </ac:picMkLst>
        </pc:picChg>
        <pc:picChg chg="del">
          <ac:chgData name="Raphael Freitas" userId="a487a61babc2bbfd" providerId="LiveId" clId="{A549BABB-4D7A-491C-B4F1-898D4446DFD4}" dt="2022-11-09T23:26:21.938" v="3696" actId="478"/>
          <ac:picMkLst>
            <pc:docMk/>
            <pc:sldMk cId="2930467773" sldId="320"/>
            <ac:picMk id="3074" creationId="{8CDED134-2CA3-79EB-F6C6-6BCF7A368068}"/>
          </ac:picMkLst>
        </pc:picChg>
      </pc:sldChg>
      <pc:sldChg chg="modSp add del mod modNotesTx">
        <pc:chgData name="Raphael Freitas" userId="a487a61babc2bbfd" providerId="LiveId" clId="{A549BABB-4D7A-491C-B4F1-898D4446DFD4}" dt="2022-11-10T00:12:13.202" v="3962" actId="47"/>
        <pc:sldMkLst>
          <pc:docMk/>
          <pc:sldMk cId="2200210311" sldId="321"/>
        </pc:sldMkLst>
        <pc:spChg chg="mod">
          <ac:chgData name="Raphael Freitas" userId="a487a61babc2bbfd" providerId="LiveId" clId="{A549BABB-4D7A-491C-B4F1-898D4446DFD4}" dt="2022-11-09T23:39:09.416" v="3755"/>
          <ac:spMkLst>
            <pc:docMk/>
            <pc:sldMk cId="2200210311" sldId="321"/>
            <ac:spMk id="2" creationId="{CC239962-C1AE-3E51-6E50-E6F2A99A72BB}"/>
          </ac:spMkLst>
        </pc:spChg>
        <pc:spChg chg="mod">
          <ac:chgData name="Raphael Freitas" userId="a487a61babc2bbfd" providerId="LiveId" clId="{A549BABB-4D7A-491C-B4F1-898D4446DFD4}" dt="2022-11-09T23:41:09.138" v="3761" actId="255"/>
          <ac:spMkLst>
            <pc:docMk/>
            <pc:sldMk cId="2200210311" sldId="321"/>
            <ac:spMk id="123" creationId="{00000000-0000-0000-0000-000000000000}"/>
          </ac:spMkLst>
        </pc:spChg>
      </pc:sldChg>
      <pc:sldChg chg="addSp delSp modSp add mod ord modShow modNotesTx">
        <pc:chgData name="Raphael Freitas" userId="a487a61babc2bbfd" providerId="LiveId" clId="{A549BABB-4D7A-491C-B4F1-898D4446DFD4}" dt="2022-11-10T00:11:55.369" v="3960"/>
        <pc:sldMkLst>
          <pc:docMk/>
          <pc:sldMk cId="3698993914" sldId="322"/>
        </pc:sldMkLst>
        <pc:spChg chg="del">
          <ac:chgData name="Raphael Freitas" userId="a487a61babc2bbfd" providerId="LiveId" clId="{A549BABB-4D7A-491C-B4F1-898D4446DFD4}" dt="2022-11-09T23:46:59.667" v="3778" actId="478"/>
          <ac:spMkLst>
            <pc:docMk/>
            <pc:sldMk cId="3698993914" sldId="322"/>
            <ac:spMk id="2" creationId="{925A57D6-06EF-4FE6-CC32-BDBA0204A927}"/>
          </ac:spMkLst>
        </pc:spChg>
        <pc:spChg chg="del">
          <ac:chgData name="Raphael Freitas" userId="a487a61babc2bbfd" providerId="LiveId" clId="{A549BABB-4D7A-491C-B4F1-898D4446DFD4}" dt="2022-11-09T23:46:59.667" v="3778" actId="478"/>
          <ac:spMkLst>
            <pc:docMk/>
            <pc:sldMk cId="3698993914" sldId="322"/>
            <ac:spMk id="3" creationId="{E0AD88C7-1A24-F8E2-3084-D1CBA633688E}"/>
          </ac:spMkLst>
        </pc:spChg>
        <pc:spChg chg="del">
          <ac:chgData name="Raphael Freitas" userId="a487a61babc2bbfd" providerId="LiveId" clId="{A549BABB-4D7A-491C-B4F1-898D4446DFD4}" dt="2022-11-09T23:46:59.667" v="3778" actId="478"/>
          <ac:spMkLst>
            <pc:docMk/>
            <pc:sldMk cId="3698993914" sldId="322"/>
            <ac:spMk id="7" creationId="{638EE617-BC5B-2460-9732-408BE6DB1879}"/>
          </ac:spMkLst>
        </pc:spChg>
        <pc:spChg chg="del">
          <ac:chgData name="Raphael Freitas" userId="a487a61babc2bbfd" providerId="LiveId" clId="{A549BABB-4D7A-491C-B4F1-898D4446DFD4}" dt="2022-11-09T23:46:59.667" v="3778" actId="478"/>
          <ac:spMkLst>
            <pc:docMk/>
            <pc:sldMk cId="3698993914" sldId="322"/>
            <ac:spMk id="8" creationId="{1FF96524-E5F3-43C8-265E-7FFF1A005B11}"/>
          </ac:spMkLst>
        </pc:spChg>
        <pc:spChg chg="del">
          <ac:chgData name="Raphael Freitas" userId="a487a61babc2bbfd" providerId="LiveId" clId="{A549BABB-4D7A-491C-B4F1-898D4446DFD4}" dt="2022-11-09T23:46:59.667" v="3778" actId="478"/>
          <ac:spMkLst>
            <pc:docMk/>
            <pc:sldMk cId="3698993914" sldId="322"/>
            <ac:spMk id="9" creationId="{B3184B09-4C3A-8E2C-6420-469D411F7DE9}"/>
          </ac:spMkLst>
        </pc:spChg>
        <pc:spChg chg="del">
          <ac:chgData name="Raphael Freitas" userId="a487a61babc2bbfd" providerId="LiveId" clId="{A549BABB-4D7A-491C-B4F1-898D4446DFD4}" dt="2022-11-09T23:46:59.667" v="3778" actId="478"/>
          <ac:spMkLst>
            <pc:docMk/>
            <pc:sldMk cId="3698993914" sldId="322"/>
            <ac:spMk id="10" creationId="{6670B845-A5E7-ACFF-9176-C659BBC94EA3}"/>
          </ac:spMkLst>
        </pc:spChg>
        <pc:spChg chg="del">
          <ac:chgData name="Raphael Freitas" userId="a487a61babc2bbfd" providerId="LiveId" clId="{A549BABB-4D7A-491C-B4F1-898D4446DFD4}" dt="2022-11-09T23:46:59.667" v="3778" actId="478"/>
          <ac:spMkLst>
            <pc:docMk/>
            <pc:sldMk cId="3698993914" sldId="322"/>
            <ac:spMk id="11" creationId="{FA394F0D-732D-00D0-1F6B-7F1DDCA31112}"/>
          </ac:spMkLst>
        </pc:spChg>
        <pc:spChg chg="del">
          <ac:chgData name="Raphael Freitas" userId="a487a61babc2bbfd" providerId="LiveId" clId="{A549BABB-4D7A-491C-B4F1-898D4446DFD4}" dt="2022-11-09T23:46:59.667" v="3778" actId="478"/>
          <ac:spMkLst>
            <pc:docMk/>
            <pc:sldMk cId="3698993914" sldId="322"/>
            <ac:spMk id="15" creationId="{B816C6D5-7B3C-53BA-CB65-E4CAFC7C3B10}"/>
          </ac:spMkLst>
        </pc:spChg>
        <pc:spChg chg="del">
          <ac:chgData name="Raphael Freitas" userId="a487a61babc2bbfd" providerId="LiveId" clId="{A549BABB-4D7A-491C-B4F1-898D4446DFD4}" dt="2022-11-09T23:46:59.667" v="3778" actId="478"/>
          <ac:spMkLst>
            <pc:docMk/>
            <pc:sldMk cId="3698993914" sldId="322"/>
            <ac:spMk id="16" creationId="{902202B7-5F99-EE60-6ACF-829FE7F861BF}"/>
          </ac:spMkLst>
        </pc:spChg>
        <pc:spChg chg="del">
          <ac:chgData name="Raphael Freitas" userId="a487a61babc2bbfd" providerId="LiveId" clId="{A549BABB-4D7A-491C-B4F1-898D4446DFD4}" dt="2022-11-09T23:46:59.667" v="3778" actId="478"/>
          <ac:spMkLst>
            <pc:docMk/>
            <pc:sldMk cId="3698993914" sldId="322"/>
            <ac:spMk id="17" creationId="{586F0CC8-A387-E9D0-9B01-0D3AF60273B1}"/>
          </ac:spMkLst>
        </pc:spChg>
        <pc:spChg chg="del">
          <ac:chgData name="Raphael Freitas" userId="a487a61babc2bbfd" providerId="LiveId" clId="{A549BABB-4D7A-491C-B4F1-898D4446DFD4}" dt="2022-11-09T23:47:01.597" v="3779" actId="478"/>
          <ac:spMkLst>
            <pc:docMk/>
            <pc:sldMk cId="3698993914" sldId="322"/>
            <ac:spMk id="18" creationId="{BA2117E9-30F2-4504-4676-64B25F879F0B}"/>
          </ac:spMkLst>
        </pc:spChg>
        <pc:spChg chg="del">
          <ac:chgData name="Raphael Freitas" userId="a487a61babc2bbfd" providerId="LiveId" clId="{A549BABB-4D7A-491C-B4F1-898D4446DFD4}" dt="2022-11-09T23:46:59.667" v="3778" actId="478"/>
          <ac:spMkLst>
            <pc:docMk/>
            <pc:sldMk cId="3698993914" sldId="322"/>
            <ac:spMk id="19" creationId="{BE2F2C04-499A-0350-D021-596A2BC11275}"/>
          </ac:spMkLst>
        </pc:spChg>
        <pc:spChg chg="del">
          <ac:chgData name="Raphael Freitas" userId="a487a61babc2bbfd" providerId="LiveId" clId="{A549BABB-4D7A-491C-B4F1-898D4446DFD4}" dt="2022-11-09T23:46:59.667" v="3778" actId="478"/>
          <ac:spMkLst>
            <pc:docMk/>
            <pc:sldMk cId="3698993914" sldId="322"/>
            <ac:spMk id="23" creationId="{ED97EA81-DD1D-E52A-E585-9D526E801A0B}"/>
          </ac:spMkLst>
        </pc:spChg>
        <pc:spChg chg="del">
          <ac:chgData name="Raphael Freitas" userId="a487a61babc2bbfd" providerId="LiveId" clId="{A549BABB-4D7A-491C-B4F1-898D4446DFD4}" dt="2022-11-09T23:46:59.667" v="3778" actId="478"/>
          <ac:spMkLst>
            <pc:docMk/>
            <pc:sldMk cId="3698993914" sldId="322"/>
            <ac:spMk id="24" creationId="{0DE4485D-7604-7F0C-D74E-A8BEF35B1F91}"/>
          </ac:spMkLst>
        </pc:spChg>
        <pc:spChg chg="del">
          <ac:chgData name="Raphael Freitas" userId="a487a61babc2bbfd" providerId="LiveId" clId="{A549BABB-4D7A-491C-B4F1-898D4446DFD4}" dt="2022-11-09T23:46:59.667" v="3778" actId="478"/>
          <ac:spMkLst>
            <pc:docMk/>
            <pc:sldMk cId="3698993914" sldId="322"/>
            <ac:spMk id="25" creationId="{5F4F83EE-FAE1-B1CB-C50B-2F2CD95E8307}"/>
          </ac:spMkLst>
        </pc:spChg>
        <pc:spChg chg="del">
          <ac:chgData name="Raphael Freitas" userId="a487a61babc2bbfd" providerId="LiveId" clId="{A549BABB-4D7A-491C-B4F1-898D4446DFD4}" dt="2022-11-09T23:46:59.667" v="3778" actId="478"/>
          <ac:spMkLst>
            <pc:docMk/>
            <pc:sldMk cId="3698993914" sldId="322"/>
            <ac:spMk id="26" creationId="{7284A058-D6F3-8862-B43A-6D7FEC24C029}"/>
          </ac:spMkLst>
        </pc:spChg>
        <pc:spChg chg="del">
          <ac:chgData name="Raphael Freitas" userId="a487a61babc2bbfd" providerId="LiveId" clId="{A549BABB-4D7A-491C-B4F1-898D4446DFD4}" dt="2022-11-09T23:46:59.667" v="3778" actId="478"/>
          <ac:spMkLst>
            <pc:docMk/>
            <pc:sldMk cId="3698993914" sldId="322"/>
            <ac:spMk id="27" creationId="{9A6EF1AF-4442-1C44-07E2-01E6ED7BFC7C}"/>
          </ac:spMkLst>
        </pc:spChg>
        <pc:spChg chg="del">
          <ac:chgData name="Raphael Freitas" userId="a487a61babc2bbfd" providerId="LiveId" clId="{A549BABB-4D7A-491C-B4F1-898D4446DFD4}" dt="2022-11-09T23:46:59.667" v="3778" actId="478"/>
          <ac:spMkLst>
            <pc:docMk/>
            <pc:sldMk cId="3698993914" sldId="322"/>
            <ac:spMk id="31" creationId="{CCA9EAB2-2D6B-9FF9-7996-CDBA6FA6186F}"/>
          </ac:spMkLst>
        </pc:spChg>
        <pc:spChg chg="del">
          <ac:chgData name="Raphael Freitas" userId="a487a61babc2bbfd" providerId="LiveId" clId="{A549BABB-4D7A-491C-B4F1-898D4446DFD4}" dt="2022-11-09T23:46:59.667" v="3778" actId="478"/>
          <ac:spMkLst>
            <pc:docMk/>
            <pc:sldMk cId="3698993914" sldId="322"/>
            <ac:spMk id="32" creationId="{B88121EC-B663-1087-B361-90E4BFB0545A}"/>
          </ac:spMkLst>
        </pc:spChg>
        <pc:spChg chg="del">
          <ac:chgData name="Raphael Freitas" userId="a487a61babc2bbfd" providerId="LiveId" clId="{A549BABB-4D7A-491C-B4F1-898D4446DFD4}" dt="2022-11-09T23:46:59.667" v="3778" actId="478"/>
          <ac:spMkLst>
            <pc:docMk/>
            <pc:sldMk cId="3698993914" sldId="322"/>
            <ac:spMk id="33" creationId="{829565BE-A6B3-4EBF-0625-A094E5AEE6C6}"/>
          </ac:spMkLst>
        </pc:spChg>
        <pc:spChg chg="mod">
          <ac:chgData name="Raphael Freitas" userId="a487a61babc2bbfd" providerId="LiveId" clId="{A549BABB-4D7A-491C-B4F1-898D4446DFD4}" dt="2022-11-09T23:56:23.290" v="3893" actId="1076"/>
          <ac:spMkLst>
            <pc:docMk/>
            <pc:sldMk cId="3698993914" sldId="322"/>
            <ac:spMk id="34" creationId="{F83775D6-7814-C591-351C-742BCCA8D868}"/>
          </ac:spMkLst>
        </pc:spChg>
        <pc:spChg chg="del">
          <ac:chgData name="Raphael Freitas" userId="a487a61babc2bbfd" providerId="LiveId" clId="{A549BABB-4D7A-491C-B4F1-898D4446DFD4}" dt="2022-11-09T23:46:59.667" v="3778" actId="478"/>
          <ac:spMkLst>
            <pc:docMk/>
            <pc:sldMk cId="3698993914" sldId="322"/>
            <ac:spMk id="36" creationId="{927A01FD-8405-4607-5C1A-5EF3509B3268}"/>
          </ac:spMkLst>
        </pc:spChg>
        <pc:spChg chg="del">
          <ac:chgData name="Raphael Freitas" userId="a487a61babc2bbfd" providerId="LiveId" clId="{A549BABB-4D7A-491C-B4F1-898D4446DFD4}" dt="2022-11-09T23:46:59.667" v="3778" actId="478"/>
          <ac:spMkLst>
            <pc:docMk/>
            <pc:sldMk cId="3698993914" sldId="322"/>
            <ac:spMk id="37" creationId="{4314132B-7AE9-3628-F5E6-19BA39B9D75F}"/>
          </ac:spMkLst>
        </pc:spChg>
        <pc:spChg chg="del">
          <ac:chgData name="Raphael Freitas" userId="a487a61babc2bbfd" providerId="LiveId" clId="{A549BABB-4D7A-491C-B4F1-898D4446DFD4}" dt="2022-11-09T23:46:59.667" v="3778" actId="478"/>
          <ac:spMkLst>
            <pc:docMk/>
            <pc:sldMk cId="3698993914" sldId="322"/>
            <ac:spMk id="41" creationId="{9DAE77BF-A0B8-6DE2-A6C8-3AD0ABCC47B6}"/>
          </ac:spMkLst>
        </pc:spChg>
        <pc:spChg chg="del">
          <ac:chgData name="Raphael Freitas" userId="a487a61babc2bbfd" providerId="LiveId" clId="{A549BABB-4D7A-491C-B4F1-898D4446DFD4}" dt="2022-11-09T23:46:59.667" v="3778" actId="478"/>
          <ac:spMkLst>
            <pc:docMk/>
            <pc:sldMk cId="3698993914" sldId="322"/>
            <ac:spMk id="42" creationId="{0D4F6BA6-9BB6-D587-7278-97C0B822DC27}"/>
          </ac:spMkLst>
        </pc:spChg>
        <pc:spChg chg="del">
          <ac:chgData name="Raphael Freitas" userId="a487a61babc2bbfd" providerId="LiveId" clId="{A549BABB-4D7A-491C-B4F1-898D4446DFD4}" dt="2022-11-09T23:46:59.667" v="3778" actId="478"/>
          <ac:spMkLst>
            <pc:docMk/>
            <pc:sldMk cId="3698993914" sldId="322"/>
            <ac:spMk id="43" creationId="{53F00B54-8E5B-D393-9869-B5F0A6261781}"/>
          </ac:spMkLst>
        </pc:spChg>
        <pc:spChg chg="add del mod">
          <ac:chgData name="Raphael Freitas" userId="a487a61babc2bbfd" providerId="LiveId" clId="{A549BABB-4D7A-491C-B4F1-898D4446DFD4}" dt="2022-11-09T23:47:03.600" v="3781"/>
          <ac:spMkLst>
            <pc:docMk/>
            <pc:sldMk cId="3698993914" sldId="322"/>
            <ac:spMk id="44" creationId="{B9110819-405F-5723-932C-5A447E91AD39}"/>
          </ac:spMkLst>
        </pc:spChg>
        <pc:spChg chg="add del mod">
          <ac:chgData name="Raphael Freitas" userId="a487a61babc2bbfd" providerId="LiveId" clId="{A549BABB-4D7A-491C-B4F1-898D4446DFD4}" dt="2022-11-09T23:47:03.600" v="3781"/>
          <ac:spMkLst>
            <pc:docMk/>
            <pc:sldMk cId="3698993914" sldId="322"/>
            <ac:spMk id="45" creationId="{E1110655-637B-AC93-B2D7-054A5BF9D37F}"/>
          </ac:spMkLst>
        </pc:spChg>
        <pc:spChg chg="mod">
          <ac:chgData name="Raphael Freitas" userId="a487a61babc2bbfd" providerId="LiveId" clId="{A549BABB-4D7A-491C-B4F1-898D4446DFD4}" dt="2022-11-09T23:47:02.870" v="3780"/>
          <ac:spMkLst>
            <pc:docMk/>
            <pc:sldMk cId="3698993914" sldId="322"/>
            <ac:spMk id="47" creationId="{89B79254-830C-A6D9-A74E-B62478B79AD5}"/>
          </ac:spMkLst>
        </pc:spChg>
        <pc:spChg chg="mod">
          <ac:chgData name="Raphael Freitas" userId="a487a61babc2bbfd" providerId="LiveId" clId="{A549BABB-4D7A-491C-B4F1-898D4446DFD4}" dt="2022-11-09T23:47:02.870" v="3780"/>
          <ac:spMkLst>
            <pc:docMk/>
            <pc:sldMk cId="3698993914" sldId="322"/>
            <ac:spMk id="48" creationId="{38F103C3-4657-3CB0-5325-033E57CDC47B}"/>
          </ac:spMkLst>
        </pc:spChg>
        <pc:spChg chg="add del mod">
          <ac:chgData name="Raphael Freitas" userId="a487a61babc2bbfd" providerId="LiveId" clId="{A549BABB-4D7A-491C-B4F1-898D4446DFD4}" dt="2022-11-09T23:47:03.600" v="3781"/>
          <ac:spMkLst>
            <pc:docMk/>
            <pc:sldMk cId="3698993914" sldId="322"/>
            <ac:spMk id="49" creationId="{CF3E4D26-130D-42B8-7AAB-17E03B6E0E24}"/>
          </ac:spMkLst>
        </pc:spChg>
        <pc:spChg chg="add del mod">
          <ac:chgData name="Raphael Freitas" userId="a487a61babc2bbfd" providerId="LiveId" clId="{A549BABB-4D7A-491C-B4F1-898D4446DFD4}" dt="2022-11-09T23:47:03.600" v="3781"/>
          <ac:spMkLst>
            <pc:docMk/>
            <pc:sldMk cId="3698993914" sldId="322"/>
            <ac:spMk id="50" creationId="{672566A6-4A02-668B-E228-330E7929E030}"/>
          </ac:spMkLst>
        </pc:spChg>
        <pc:spChg chg="add del mod">
          <ac:chgData name="Raphael Freitas" userId="a487a61babc2bbfd" providerId="LiveId" clId="{A549BABB-4D7A-491C-B4F1-898D4446DFD4}" dt="2022-11-09T23:47:03.600" v="3781"/>
          <ac:spMkLst>
            <pc:docMk/>
            <pc:sldMk cId="3698993914" sldId="322"/>
            <ac:spMk id="51" creationId="{99F118C2-8212-018F-A7EA-92C48E66A8C6}"/>
          </ac:spMkLst>
        </pc:spChg>
        <pc:spChg chg="mod">
          <ac:chgData name="Raphael Freitas" userId="a487a61babc2bbfd" providerId="LiveId" clId="{A549BABB-4D7A-491C-B4F1-898D4446DFD4}" dt="2022-11-09T23:47:21.197" v="3782"/>
          <ac:spMkLst>
            <pc:docMk/>
            <pc:sldMk cId="3698993914" sldId="322"/>
            <ac:spMk id="53" creationId="{3A452E2A-54F4-5DFA-C4C3-8EA91E7F5AC0}"/>
          </ac:spMkLst>
        </pc:spChg>
        <pc:spChg chg="mod">
          <ac:chgData name="Raphael Freitas" userId="a487a61babc2bbfd" providerId="LiveId" clId="{A549BABB-4D7A-491C-B4F1-898D4446DFD4}" dt="2022-11-09T23:47:21.197" v="3782"/>
          <ac:spMkLst>
            <pc:docMk/>
            <pc:sldMk cId="3698993914" sldId="322"/>
            <ac:spMk id="54" creationId="{66393843-2714-6FA4-DCB9-A236DD55197E}"/>
          </ac:spMkLst>
        </pc:spChg>
        <pc:spChg chg="add del mod">
          <ac:chgData name="Raphael Freitas" userId="a487a61babc2bbfd" providerId="LiveId" clId="{A549BABB-4D7A-491C-B4F1-898D4446DFD4}" dt="2022-11-09T23:47:23.776" v="3783"/>
          <ac:spMkLst>
            <pc:docMk/>
            <pc:sldMk cId="3698993914" sldId="322"/>
            <ac:spMk id="56" creationId="{BEAA1E44-194C-349D-5C0F-0E2BC290C49E}"/>
          </ac:spMkLst>
        </pc:spChg>
        <pc:spChg chg="mod">
          <ac:chgData name="Raphael Freitas" userId="a487a61babc2bbfd" providerId="LiveId" clId="{A549BABB-4D7A-491C-B4F1-898D4446DFD4}" dt="2022-11-09T23:47:21.197" v="3782"/>
          <ac:spMkLst>
            <pc:docMk/>
            <pc:sldMk cId="3698993914" sldId="322"/>
            <ac:spMk id="58" creationId="{D431402C-09C4-DEAB-72F4-80BA4C8BA1D6}"/>
          </ac:spMkLst>
        </pc:spChg>
        <pc:spChg chg="mod">
          <ac:chgData name="Raphael Freitas" userId="a487a61babc2bbfd" providerId="LiveId" clId="{A549BABB-4D7A-491C-B4F1-898D4446DFD4}" dt="2022-11-09T23:47:21.197" v="3782"/>
          <ac:spMkLst>
            <pc:docMk/>
            <pc:sldMk cId="3698993914" sldId="322"/>
            <ac:spMk id="59" creationId="{8B7DA54E-DAAC-E10B-7093-F7F4CD6797F8}"/>
          </ac:spMkLst>
        </pc:spChg>
        <pc:spChg chg="add del mod">
          <ac:chgData name="Raphael Freitas" userId="a487a61babc2bbfd" providerId="LiveId" clId="{A549BABB-4D7A-491C-B4F1-898D4446DFD4}" dt="2022-11-09T23:47:23.776" v="3783"/>
          <ac:spMkLst>
            <pc:docMk/>
            <pc:sldMk cId="3698993914" sldId="322"/>
            <ac:spMk id="61" creationId="{E1A15DB4-ABF6-BC65-EC43-C9F4CEAD6335}"/>
          </ac:spMkLst>
        </pc:spChg>
        <pc:spChg chg="mod">
          <ac:chgData name="Raphael Freitas" userId="a487a61babc2bbfd" providerId="LiveId" clId="{A549BABB-4D7A-491C-B4F1-898D4446DFD4}" dt="2022-11-09T23:47:21.197" v="3782"/>
          <ac:spMkLst>
            <pc:docMk/>
            <pc:sldMk cId="3698993914" sldId="322"/>
            <ac:spMk id="63" creationId="{72E5437B-E996-FBCA-C615-C430DF5F8536}"/>
          </ac:spMkLst>
        </pc:spChg>
        <pc:spChg chg="mod">
          <ac:chgData name="Raphael Freitas" userId="a487a61babc2bbfd" providerId="LiveId" clId="{A549BABB-4D7A-491C-B4F1-898D4446DFD4}" dt="2022-11-09T23:47:21.197" v="3782"/>
          <ac:spMkLst>
            <pc:docMk/>
            <pc:sldMk cId="3698993914" sldId="322"/>
            <ac:spMk id="256" creationId="{5A3C2B05-97E6-E87C-6425-73586720EE24}"/>
          </ac:spMkLst>
        </pc:spChg>
        <pc:spChg chg="add del mod">
          <ac:chgData name="Raphael Freitas" userId="a487a61babc2bbfd" providerId="LiveId" clId="{A549BABB-4D7A-491C-B4F1-898D4446DFD4}" dt="2022-11-09T23:47:23.776" v="3783"/>
          <ac:spMkLst>
            <pc:docMk/>
            <pc:sldMk cId="3698993914" sldId="322"/>
            <ac:spMk id="258" creationId="{00E36875-4EB8-9A27-F13C-DAB76CC7DA18}"/>
          </ac:spMkLst>
        </pc:spChg>
        <pc:spChg chg="mod">
          <ac:chgData name="Raphael Freitas" userId="a487a61babc2bbfd" providerId="LiveId" clId="{A549BABB-4D7A-491C-B4F1-898D4446DFD4}" dt="2022-11-09T23:47:21.197" v="3782"/>
          <ac:spMkLst>
            <pc:docMk/>
            <pc:sldMk cId="3698993914" sldId="322"/>
            <ac:spMk id="260" creationId="{FCBE37CF-A170-51F2-2DFC-B7AAE32F47F2}"/>
          </ac:spMkLst>
        </pc:spChg>
        <pc:spChg chg="mod">
          <ac:chgData name="Raphael Freitas" userId="a487a61babc2bbfd" providerId="LiveId" clId="{A549BABB-4D7A-491C-B4F1-898D4446DFD4}" dt="2022-11-09T23:47:21.197" v="3782"/>
          <ac:spMkLst>
            <pc:docMk/>
            <pc:sldMk cId="3698993914" sldId="322"/>
            <ac:spMk id="261" creationId="{368EB620-4AC7-832D-762F-9BF22E77DA45}"/>
          </ac:spMkLst>
        </pc:spChg>
        <pc:spChg chg="add del mod">
          <ac:chgData name="Raphael Freitas" userId="a487a61babc2bbfd" providerId="LiveId" clId="{A549BABB-4D7A-491C-B4F1-898D4446DFD4}" dt="2022-11-09T23:47:23.776" v="3783"/>
          <ac:spMkLst>
            <pc:docMk/>
            <pc:sldMk cId="3698993914" sldId="322"/>
            <ac:spMk id="263" creationId="{58F9EE71-2D72-06E5-6C97-7C9C0CA96ED5}"/>
          </ac:spMkLst>
        </pc:spChg>
        <pc:spChg chg="add del mod">
          <ac:chgData name="Raphael Freitas" userId="a487a61babc2bbfd" providerId="LiveId" clId="{A549BABB-4D7A-491C-B4F1-898D4446DFD4}" dt="2022-11-09T23:47:23.776" v="3783"/>
          <ac:spMkLst>
            <pc:docMk/>
            <pc:sldMk cId="3698993914" sldId="322"/>
            <ac:spMk id="264" creationId="{DD719BDC-DBF5-430B-7163-131A60C60C7B}"/>
          </ac:spMkLst>
        </pc:spChg>
        <pc:spChg chg="add del mod">
          <ac:chgData name="Raphael Freitas" userId="a487a61babc2bbfd" providerId="LiveId" clId="{A549BABB-4D7A-491C-B4F1-898D4446DFD4}" dt="2022-11-09T23:47:23.776" v="3783"/>
          <ac:spMkLst>
            <pc:docMk/>
            <pc:sldMk cId="3698993914" sldId="322"/>
            <ac:spMk id="265" creationId="{DEB97317-994B-577E-5486-2D9203A83F38}"/>
          </ac:spMkLst>
        </pc:spChg>
        <pc:spChg chg="add del mod">
          <ac:chgData name="Raphael Freitas" userId="a487a61babc2bbfd" providerId="LiveId" clId="{A549BABB-4D7A-491C-B4F1-898D4446DFD4}" dt="2022-11-09T23:47:23.776" v="3783"/>
          <ac:spMkLst>
            <pc:docMk/>
            <pc:sldMk cId="3698993914" sldId="322"/>
            <ac:spMk id="266" creationId="{DDCDEA25-DF64-B742-25B7-1D07E1DD4F81}"/>
          </ac:spMkLst>
        </pc:spChg>
        <pc:spChg chg="add del mod">
          <ac:chgData name="Raphael Freitas" userId="a487a61babc2bbfd" providerId="LiveId" clId="{A549BABB-4D7A-491C-B4F1-898D4446DFD4}" dt="2022-11-09T23:47:23.776" v="3783"/>
          <ac:spMkLst>
            <pc:docMk/>
            <pc:sldMk cId="3698993914" sldId="322"/>
            <ac:spMk id="267" creationId="{803C81B9-2499-1505-6A5E-988D11865645}"/>
          </ac:spMkLst>
        </pc:spChg>
        <pc:spChg chg="add del mod">
          <ac:chgData name="Raphael Freitas" userId="a487a61babc2bbfd" providerId="LiveId" clId="{A549BABB-4D7A-491C-B4F1-898D4446DFD4}" dt="2022-11-09T23:47:23.776" v="3783"/>
          <ac:spMkLst>
            <pc:docMk/>
            <pc:sldMk cId="3698993914" sldId="322"/>
            <ac:spMk id="268" creationId="{3495F706-92B4-EBEC-06CA-ED495E58E7AB}"/>
          </ac:spMkLst>
        </pc:spChg>
        <pc:spChg chg="add del mod">
          <ac:chgData name="Raphael Freitas" userId="a487a61babc2bbfd" providerId="LiveId" clId="{A549BABB-4D7A-491C-B4F1-898D4446DFD4}" dt="2022-11-09T23:47:23.776" v="3783"/>
          <ac:spMkLst>
            <pc:docMk/>
            <pc:sldMk cId="3698993914" sldId="322"/>
            <ac:spMk id="269" creationId="{FF625168-9C67-852E-EB31-C4E25FCFE470}"/>
          </ac:spMkLst>
        </pc:spChg>
        <pc:spChg chg="add del mod">
          <ac:chgData name="Raphael Freitas" userId="a487a61babc2bbfd" providerId="LiveId" clId="{A549BABB-4D7A-491C-B4F1-898D4446DFD4}" dt="2022-11-09T23:47:23.776" v="3783"/>
          <ac:spMkLst>
            <pc:docMk/>
            <pc:sldMk cId="3698993914" sldId="322"/>
            <ac:spMk id="270" creationId="{AD8948A7-4F5B-5795-3AC9-FE935E3EDB6F}"/>
          </ac:spMkLst>
        </pc:spChg>
        <pc:spChg chg="add del mod">
          <ac:chgData name="Raphael Freitas" userId="a487a61babc2bbfd" providerId="LiveId" clId="{A549BABB-4D7A-491C-B4F1-898D4446DFD4}" dt="2022-11-09T23:47:23.776" v="3783"/>
          <ac:spMkLst>
            <pc:docMk/>
            <pc:sldMk cId="3698993914" sldId="322"/>
            <ac:spMk id="271" creationId="{A432B7AE-02F7-399E-568E-4F1EEAD6D508}"/>
          </ac:spMkLst>
        </pc:spChg>
        <pc:spChg chg="add del mod">
          <ac:chgData name="Raphael Freitas" userId="a487a61babc2bbfd" providerId="LiveId" clId="{A549BABB-4D7A-491C-B4F1-898D4446DFD4}" dt="2022-11-09T23:47:23.776" v="3783"/>
          <ac:spMkLst>
            <pc:docMk/>
            <pc:sldMk cId="3698993914" sldId="322"/>
            <ac:spMk id="272" creationId="{43F1676C-8369-F8E2-1437-881C80F04A92}"/>
          </ac:spMkLst>
        </pc:spChg>
        <pc:spChg chg="add del mod">
          <ac:chgData name="Raphael Freitas" userId="a487a61babc2bbfd" providerId="LiveId" clId="{A549BABB-4D7A-491C-B4F1-898D4446DFD4}" dt="2022-11-09T23:47:23.776" v="3783"/>
          <ac:spMkLst>
            <pc:docMk/>
            <pc:sldMk cId="3698993914" sldId="322"/>
            <ac:spMk id="273" creationId="{411ADB1B-3F81-86D0-0C7C-E63BFB6D4C65}"/>
          </ac:spMkLst>
        </pc:spChg>
        <pc:spChg chg="add del mod">
          <ac:chgData name="Raphael Freitas" userId="a487a61babc2bbfd" providerId="LiveId" clId="{A549BABB-4D7A-491C-B4F1-898D4446DFD4}" dt="2022-11-09T23:47:23.776" v="3783"/>
          <ac:spMkLst>
            <pc:docMk/>
            <pc:sldMk cId="3698993914" sldId="322"/>
            <ac:spMk id="274" creationId="{F7D3D060-70F4-9EF3-158D-BA480DA24AFF}"/>
          </ac:spMkLst>
        </pc:spChg>
        <pc:spChg chg="add del mod">
          <ac:chgData name="Raphael Freitas" userId="a487a61babc2bbfd" providerId="LiveId" clId="{A549BABB-4D7A-491C-B4F1-898D4446DFD4}" dt="2022-11-09T23:47:23.776" v="3783"/>
          <ac:spMkLst>
            <pc:docMk/>
            <pc:sldMk cId="3698993914" sldId="322"/>
            <ac:spMk id="275" creationId="{DD3F896B-72F6-000B-1CE0-A84DE8246A9C}"/>
          </ac:spMkLst>
        </pc:spChg>
        <pc:spChg chg="mod">
          <ac:chgData name="Raphael Freitas" userId="a487a61babc2bbfd" providerId="LiveId" clId="{A549BABB-4D7A-491C-B4F1-898D4446DFD4}" dt="2022-11-09T23:48:59.935" v="3796"/>
          <ac:spMkLst>
            <pc:docMk/>
            <pc:sldMk cId="3698993914" sldId="322"/>
            <ac:spMk id="277" creationId="{AD9B5458-CB0B-131C-A9D3-BEB8A0D73579}"/>
          </ac:spMkLst>
        </pc:spChg>
        <pc:spChg chg="mod">
          <ac:chgData name="Raphael Freitas" userId="a487a61babc2bbfd" providerId="LiveId" clId="{A549BABB-4D7A-491C-B4F1-898D4446DFD4}" dt="2022-11-09T23:48:59.935" v="3796"/>
          <ac:spMkLst>
            <pc:docMk/>
            <pc:sldMk cId="3698993914" sldId="322"/>
            <ac:spMk id="278" creationId="{0B594E12-647D-1960-B6A3-A746217B9792}"/>
          </ac:spMkLst>
        </pc:spChg>
        <pc:spChg chg="add del mod">
          <ac:chgData name="Raphael Freitas" userId="a487a61babc2bbfd" providerId="LiveId" clId="{A549BABB-4D7A-491C-B4F1-898D4446DFD4}" dt="2022-11-09T23:53:06.612" v="3853" actId="478"/>
          <ac:spMkLst>
            <pc:docMk/>
            <pc:sldMk cId="3698993914" sldId="322"/>
            <ac:spMk id="280" creationId="{9E1DED6B-7731-1C08-27F0-2E0EB129F17A}"/>
          </ac:spMkLst>
        </pc:spChg>
        <pc:spChg chg="mod">
          <ac:chgData name="Raphael Freitas" userId="a487a61babc2bbfd" providerId="LiveId" clId="{A549BABB-4D7A-491C-B4F1-898D4446DFD4}" dt="2022-11-09T23:48:59.935" v="3796"/>
          <ac:spMkLst>
            <pc:docMk/>
            <pc:sldMk cId="3698993914" sldId="322"/>
            <ac:spMk id="282" creationId="{083CD17C-5412-665F-BCFC-226C5D48D2C2}"/>
          </ac:spMkLst>
        </pc:spChg>
        <pc:spChg chg="mod">
          <ac:chgData name="Raphael Freitas" userId="a487a61babc2bbfd" providerId="LiveId" clId="{A549BABB-4D7A-491C-B4F1-898D4446DFD4}" dt="2022-11-09T23:48:59.935" v="3796"/>
          <ac:spMkLst>
            <pc:docMk/>
            <pc:sldMk cId="3698993914" sldId="322"/>
            <ac:spMk id="283" creationId="{1C79A9B9-7943-614F-43FB-F4409CE0B449}"/>
          </ac:spMkLst>
        </pc:spChg>
        <pc:spChg chg="add del mod">
          <ac:chgData name="Raphael Freitas" userId="a487a61babc2bbfd" providerId="LiveId" clId="{A549BABB-4D7A-491C-B4F1-898D4446DFD4}" dt="2022-11-09T23:53:06.612" v="3853" actId="478"/>
          <ac:spMkLst>
            <pc:docMk/>
            <pc:sldMk cId="3698993914" sldId="322"/>
            <ac:spMk id="285" creationId="{1E2D1734-81F1-A940-F59C-D2918007D9BA}"/>
          </ac:spMkLst>
        </pc:spChg>
        <pc:spChg chg="mod">
          <ac:chgData name="Raphael Freitas" userId="a487a61babc2bbfd" providerId="LiveId" clId="{A549BABB-4D7A-491C-B4F1-898D4446DFD4}" dt="2022-11-09T23:48:59.935" v="3796"/>
          <ac:spMkLst>
            <pc:docMk/>
            <pc:sldMk cId="3698993914" sldId="322"/>
            <ac:spMk id="287" creationId="{DC25E86B-78CF-1CE4-2E67-FC9835301090}"/>
          </ac:spMkLst>
        </pc:spChg>
        <pc:spChg chg="mod">
          <ac:chgData name="Raphael Freitas" userId="a487a61babc2bbfd" providerId="LiveId" clId="{A549BABB-4D7A-491C-B4F1-898D4446DFD4}" dt="2022-11-09T23:48:59.935" v="3796"/>
          <ac:spMkLst>
            <pc:docMk/>
            <pc:sldMk cId="3698993914" sldId="322"/>
            <ac:spMk id="288" creationId="{0F65C100-0B52-C511-6C5F-EB97F7C3C203}"/>
          </ac:spMkLst>
        </pc:spChg>
        <pc:spChg chg="add del mod">
          <ac:chgData name="Raphael Freitas" userId="a487a61babc2bbfd" providerId="LiveId" clId="{A549BABB-4D7A-491C-B4F1-898D4446DFD4}" dt="2022-11-09T23:53:06.612" v="3853" actId="478"/>
          <ac:spMkLst>
            <pc:docMk/>
            <pc:sldMk cId="3698993914" sldId="322"/>
            <ac:spMk id="290" creationId="{68BD2820-EA14-F353-920E-82CF5B333B47}"/>
          </ac:spMkLst>
        </pc:spChg>
        <pc:spChg chg="mod">
          <ac:chgData name="Raphael Freitas" userId="a487a61babc2bbfd" providerId="LiveId" clId="{A549BABB-4D7A-491C-B4F1-898D4446DFD4}" dt="2022-11-09T23:48:59.935" v="3796"/>
          <ac:spMkLst>
            <pc:docMk/>
            <pc:sldMk cId="3698993914" sldId="322"/>
            <ac:spMk id="292" creationId="{A3983BB8-E8CE-2B9B-CAC8-0F0020DD3914}"/>
          </ac:spMkLst>
        </pc:spChg>
        <pc:spChg chg="mod">
          <ac:chgData name="Raphael Freitas" userId="a487a61babc2bbfd" providerId="LiveId" clId="{A549BABB-4D7A-491C-B4F1-898D4446DFD4}" dt="2022-11-09T23:48:59.935" v="3796"/>
          <ac:spMkLst>
            <pc:docMk/>
            <pc:sldMk cId="3698993914" sldId="322"/>
            <ac:spMk id="293" creationId="{BA1874E3-A81F-2F46-4E52-E4AD10015E9C}"/>
          </ac:spMkLst>
        </pc:spChg>
        <pc:spChg chg="add del mod">
          <ac:chgData name="Raphael Freitas" userId="a487a61babc2bbfd" providerId="LiveId" clId="{A549BABB-4D7A-491C-B4F1-898D4446DFD4}" dt="2022-11-09T23:53:06.612" v="3853" actId="478"/>
          <ac:spMkLst>
            <pc:docMk/>
            <pc:sldMk cId="3698993914" sldId="322"/>
            <ac:spMk id="295" creationId="{A2D1C662-7118-246A-FFED-484A5725ADB5}"/>
          </ac:spMkLst>
        </pc:spChg>
        <pc:spChg chg="add del mod">
          <ac:chgData name="Raphael Freitas" userId="a487a61babc2bbfd" providerId="LiveId" clId="{A549BABB-4D7A-491C-B4F1-898D4446DFD4}" dt="2022-11-09T23:53:06.612" v="3853" actId="478"/>
          <ac:spMkLst>
            <pc:docMk/>
            <pc:sldMk cId="3698993914" sldId="322"/>
            <ac:spMk id="296" creationId="{951E0C32-5BDE-DB48-1457-BE6A6EAC732F}"/>
          </ac:spMkLst>
        </pc:spChg>
        <pc:spChg chg="add del mod">
          <ac:chgData name="Raphael Freitas" userId="a487a61babc2bbfd" providerId="LiveId" clId="{A549BABB-4D7A-491C-B4F1-898D4446DFD4}" dt="2022-11-09T23:53:06.612" v="3853" actId="478"/>
          <ac:spMkLst>
            <pc:docMk/>
            <pc:sldMk cId="3698993914" sldId="322"/>
            <ac:spMk id="297" creationId="{D307A336-084E-CC3C-94CB-33F180B82E83}"/>
          </ac:spMkLst>
        </pc:spChg>
        <pc:spChg chg="add del mod">
          <ac:chgData name="Raphael Freitas" userId="a487a61babc2bbfd" providerId="LiveId" clId="{A549BABB-4D7A-491C-B4F1-898D4446DFD4}" dt="2022-11-09T23:53:06.612" v="3853" actId="478"/>
          <ac:spMkLst>
            <pc:docMk/>
            <pc:sldMk cId="3698993914" sldId="322"/>
            <ac:spMk id="298" creationId="{A4EE4229-6FDF-A7A4-E8AF-0297AA6BA7DA}"/>
          </ac:spMkLst>
        </pc:spChg>
        <pc:spChg chg="add del mod">
          <ac:chgData name="Raphael Freitas" userId="a487a61babc2bbfd" providerId="LiveId" clId="{A549BABB-4D7A-491C-B4F1-898D4446DFD4}" dt="2022-11-09T23:53:06.612" v="3853" actId="478"/>
          <ac:spMkLst>
            <pc:docMk/>
            <pc:sldMk cId="3698993914" sldId="322"/>
            <ac:spMk id="299" creationId="{997554EA-5429-11B6-61F1-48A015A7FF98}"/>
          </ac:spMkLst>
        </pc:spChg>
        <pc:spChg chg="add del mod">
          <ac:chgData name="Raphael Freitas" userId="a487a61babc2bbfd" providerId="LiveId" clId="{A549BABB-4D7A-491C-B4F1-898D4446DFD4}" dt="2022-11-09T23:49:54.667" v="3808" actId="478"/>
          <ac:spMkLst>
            <pc:docMk/>
            <pc:sldMk cId="3698993914" sldId="322"/>
            <ac:spMk id="300" creationId="{0849F0BE-4416-CB02-F4F3-D0F8C71CAF71}"/>
          </ac:spMkLst>
        </pc:spChg>
        <pc:spChg chg="add del mod">
          <ac:chgData name="Raphael Freitas" userId="a487a61babc2bbfd" providerId="LiveId" clId="{A549BABB-4D7A-491C-B4F1-898D4446DFD4}" dt="2022-11-09T23:50:29.793" v="3821" actId="478"/>
          <ac:spMkLst>
            <pc:docMk/>
            <pc:sldMk cId="3698993914" sldId="322"/>
            <ac:spMk id="301" creationId="{4FFD98FC-6BFD-3E66-429F-40503F17ED45}"/>
          </ac:spMkLst>
        </pc:spChg>
        <pc:spChg chg="add del mod">
          <ac:chgData name="Raphael Freitas" userId="a487a61babc2bbfd" providerId="LiveId" clId="{A549BABB-4D7A-491C-B4F1-898D4446DFD4}" dt="2022-11-09T23:50:32.427" v="3823" actId="478"/>
          <ac:spMkLst>
            <pc:docMk/>
            <pc:sldMk cId="3698993914" sldId="322"/>
            <ac:spMk id="302" creationId="{D23C87A5-C06C-B169-6B23-8080C5BC56F5}"/>
          </ac:spMkLst>
        </pc:spChg>
        <pc:spChg chg="add del mod">
          <ac:chgData name="Raphael Freitas" userId="a487a61babc2bbfd" providerId="LiveId" clId="{A549BABB-4D7A-491C-B4F1-898D4446DFD4}" dt="2022-11-09T23:50:34.546" v="3825" actId="478"/>
          <ac:spMkLst>
            <pc:docMk/>
            <pc:sldMk cId="3698993914" sldId="322"/>
            <ac:spMk id="303" creationId="{1AC16354-8B57-213D-9BCE-E12E677AC7E5}"/>
          </ac:spMkLst>
        </pc:spChg>
        <pc:spChg chg="add del mod">
          <ac:chgData name="Raphael Freitas" userId="a487a61babc2bbfd" providerId="LiveId" clId="{A549BABB-4D7A-491C-B4F1-898D4446DFD4}" dt="2022-11-09T23:49:52.850" v="3807" actId="478"/>
          <ac:spMkLst>
            <pc:docMk/>
            <pc:sldMk cId="3698993914" sldId="322"/>
            <ac:spMk id="304" creationId="{9C93EA80-88F2-C476-E23D-A108A9D0E48A}"/>
          </ac:spMkLst>
        </pc:spChg>
        <pc:spChg chg="add del mod">
          <ac:chgData name="Raphael Freitas" userId="a487a61babc2bbfd" providerId="LiveId" clId="{A549BABB-4D7A-491C-B4F1-898D4446DFD4}" dt="2022-11-09T23:50:27.789" v="3820" actId="478"/>
          <ac:spMkLst>
            <pc:docMk/>
            <pc:sldMk cId="3698993914" sldId="322"/>
            <ac:spMk id="305" creationId="{128E3E56-F64D-9EC1-0333-1D11163879C8}"/>
          </ac:spMkLst>
        </pc:spChg>
        <pc:spChg chg="add del mod">
          <ac:chgData name="Raphael Freitas" userId="a487a61babc2bbfd" providerId="LiveId" clId="{A549BABB-4D7A-491C-B4F1-898D4446DFD4}" dt="2022-11-09T23:50:33.425" v="3824" actId="478"/>
          <ac:spMkLst>
            <pc:docMk/>
            <pc:sldMk cId="3698993914" sldId="322"/>
            <ac:spMk id="306" creationId="{267686BB-8D2B-EC5F-052B-F071B1AFE813}"/>
          </ac:spMkLst>
        </pc:spChg>
        <pc:spChg chg="add del mod">
          <ac:chgData name="Raphael Freitas" userId="a487a61babc2bbfd" providerId="LiveId" clId="{A549BABB-4D7A-491C-B4F1-898D4446DFD4}" dt="2022-11-09T23:50:30.494" v="3822" actId="478"/>
          <ac:spMkLst>
            <pc:docMk/>
            <pc:sldMk cId="3698993914" sldId="322"/>
            <ac:spMk id="307" creationId="{09685963-C791-9FE0-3AAD-6F526C2B343B}"/>
          </ac:spMkLst>
        </pc:spChg>
        <pc:spChg chg="mod">
          <ac:chgData name="Raphael Freitas" userId="a487a61babc2bbfd" providerId="LiveId" clId="{A549BABB-4D7A-491C-B4F1-898D4446DFD4}" dt="2022-11-09T23:48:59.935" v="3796"/>
          <ac:spMkLst>
            <pc:docMk/>
            <pc:sldMk cId="3698993914" sldId="322"/>
            <ac:spMk id="309" creationId="{6C6D9A3C-B519-9A39-EFE2-CCEE4E6992CD}"/>
          </ac:spMkLst>
        </pc:spChg>
        <pc:spChg chg="mod">
          <ac:chgData name="Raphael Freitas" userId="a487a61babc2bbfd" providerId="LiveId" clId="{A549BABB-4D7A-491C-B4F1-898D4446DFD4}" dt="2022-11-09T23:48:59.935" v="3796"/>
          <ac:spMkLst>
            <pc:docMk/>
            <pc:sldMk cId="3698993914" sldId="322"/>
            <ac:spMk id="310" creationId="{DBB5BA14-3579-38A9-928F-DE54853CEC37}"/>
          </ac:spMkLst>
        </pc:spChg>
        <pc:spChg chg="add del mod">
          <ac:chgData name="Raphael Freitas" userId="a487a61babc2bbfd" providerId="LiveId" clId="{A549BABB-4D7A-491C-B4F1-898D4446DFD4}" dt="2022-11-09T23:53:06.612" v="3853" actId="478"/>
          <ac:spMkLst>
            <pc:docMk/>
            <pc:sldMk cId="3698993914" sldId="322"/>
            <ac:spMk id="312" creationId="{2C790F95-537E-B9F1-1BF7-8AE02B6AA4E6}"/>
          </ac:spMkLst>
        </pc:spChg>
        <pc:spChg chg="add del mod">
          <ac:chgData name="Raphael Freitas" userId="a487a61babc2bbfd" providerId="LiveId" clId="{A549BABB-4D7A-491C-B4F1-898D4446DFD4}" dt="2022-11-09T23:53:06.612" v="3853" actId="478"/>
          <ac:spMkLst>
            <pc:docMk/>
            <pc:sldMk cId="3698993914" sldId="322"/>
            <ac:spMk id="313" creationId="{22DA71A4-DA6F-5075-681D-A0CA807C3D77}"/>
          </ac:spMkLst>
        </pc:spChg>
        <pc:spChg chg="add del mod">
          <ac:chgData name="Raphael Freitas" userId="a487a61babc2bbfd" providerId="LiveId" clId="{A549BABB-4D7A-491C-B4F1-898D4446DFD4}" dt="2022-11-09T23:50:36.786" v="3827" actId="478"/>
          <ac:spMkLst>
            <pc:docMk/>
            <pc:sldMk cId="3698993914" sldId="322"/>
            <ac:spMk id="314" creationId="{D5E3DEF1-D12D-4952-059C-B2A6546994CE}"/>
          </ac:spMkLst>
        </pc:spChg>
        <pc:spChg chg="add del mod">
          <ac:chgData name="Raphael Freitas" userId="a487a61babc2bbfd" providerId="LiveId" clId="{A549BABB-4D7A-491C-B4F1-898D4446DFD4}" dt="2022-11-09T23:50:35.371" v="3826" actId="478"/>
          <ac:spMkLst>
            <pc:docMk/>
            <pc:sldMk cId="3698993914" sldId="322"/>
            <ac:spMk id="315" creationId="{F8AE56C2-8121-8E6D-6CF6-0D54996A4338}"/>
          </ac:spMkLst>
        </pc:spChg>
        <pc:spChg chg="mod">
          <ac:chgData name="Raphael Freitas" userId="a487a61babc2bbfd" providerId="LiveId" clId="{A549BABB-4D7A-491C-B4F1-898D4446DFD4}" dt="2022-11-10T00:05:55.061" v="3923" actId="1076"/>
          <ac:spMkLst>
            <pc:docMk/>
            <pc:sldMk cId="3698993914" sldId="322"/>
            <ac:spMk id="316" creationId="{00000000-0000-0000-0000-000000000000}"/>
          </ac:spMkLst>
        </pc:spChg>
        <pc:spChg chg="add del">
          <ac:chgData name="Raphael Freitas" userId="a487a61babc2bbfd" providerId="LiveId" clId="{A549BABB-4D7A-491C-B4F1-898D4446DFD4}" dt="2022-11-09T23:49:56.509" v="3810" actId="22"/>
          <ac:spMkLst>
            <pc:docMk/>
            <pc:sldMk cId="3698993914" sldId="322"/>
            <ac:spMk id="318" creationId="{3742F60C-B2C9-AEE1-0DBA-07B883483B60}"/>
          </ac:spMkLst>
        </pc:spChg>
        <pc:spChg chg="add del mod">
          <ac:chgData name="Raphael Freitas" userId="a487a61babc2bbfd" providerId="LiveId" clId="{A549BABB-4D7A-491C-B4F1-898D4446DFD4}" dt="2022-11-09T23:53:06.612" v="3853" actId="478"/>
          <ac:spMkLst>
            <pc:docMk/>
            <pc:sldMk cId="3698993914" sldId="322"/>
            <ac:spMk id="319" creationId="{D6363594-F61B-2A30-46AC-CC3EE7CDBD0C}"/>
          </ac:spMkLst>
        </pc:spChg>
        <pc:spChg chg="add del mod">
          <ac:chgData name="Raphael Freitas" userId="a487a61babc2bbfd" providerId="LiveId" clId="{A549BABB-4D7A-491C-B4F1-898D4446DFD4}" dt="2022-11-09T23:53:06.612" v="3853" actId="478"/>
          <ac:spMkLst>
            <pc:docMk/>
            <pc:sldMk cId="3698993914" sldId="322"/>
            <ac:spMk id="320" creationId="{5DDA607D-CFC0-6D66-F49E-8CE63C5721C9}"/>
          </ac:spMkLst>
        </pc:spChg>
        <pc:spChg chg="add del mod">
          <ac:chgData name="Raphael Freitas" userId="a487a61babc2bbfd" providerId="LiveId" clId="{A549BABB-4D7A-491C-B4F1-898D4446DFD4}" dt="2022-11-09T23:53:06.612" v="3853" actId="478"/>
          <ac:spMkLst>
            <pc:docMk/>
            <pc:sldMk cId="3698993914" sldId="322"/>
            <ac:spMk id="321" creationId="{3BC01946-423E-0981-0F2A-38AAED0FB874}"/>
          </ac:spMkLst>
        </pc:spChg>
        <pc:spChg chg="add del mod">
          <ac:chgData name="Raphael Freitas" userId="a487a61babc2bbfd" providerId="LiveId" clId="{A549BABB-4D7A-491C-B4F1-898D4446DFD4}" dt="2022-11-09T23:53:06.612" v="3853" actId="478"/>
          <ac:spMkLst>
            <pc:docMk/>
            <pc:sldMk cId="3698993914" sldId="322"/>
            <ac:spMk id="322" creationId="{63E36BBD-6FA3-58C2-7537-85031DDCACE4}"/>
          </ac:spMkLst>
        </pc:spChg>
        <pc:spChg chg="add del mod">
          <ac:chgData name="Raphael Freitas" userId="a487a61babc2bbfd" providerId="LiveId" clId="{A549BABB-4D7A-491C-B4F1-898D4446DFD4}" dt="2022-11-09T23:53:06.612" v="3853" actId="478"/>
          <ac:spMkLst>
            <pc:docMk/>
            <pc:sldMk cId="3698993914" sldId="322"/>
            <ac:spMk id="323" creationId="{0FEC040D-E1F3-A0A2-EE64-75152FEB605E}"/>
          </ac:spMkLst>
        </pc:spChg>
        <pc:spChg chg="mod">
          <ac:chgData name="Raphael Freitas" userId="a487a61babc2bbfd" providerId="LiveId" clId="{A549BABB-4D7A-491C-B4F1-898D4446DFD4}" dt="2022-11-09T23:53:15.614" v="3854"/>
          <ac:spMkLst>
            <pc:docMk/>
            <pc:sldMk cId="3698993914" sldId="322"/>
            <ac:spMk id="325" creationId="{FC76C72A-AB79-D697-1798-0942EFE294CD}"/>
          </ac:spMkLst>
        </pc:spChg>
        <pc:spChg chg="mod">
          <ac:chgData name="Raphael Freitas" userId="a487a61babc2bbfd" providerId="LiveId" clId="{A549BABB-4D7A-491C-B4F1-898D4446DFD4}" dt="2022-11-09T23:53:15.614" v="3854"/>
          <ac:spMkLst>
            <pc:docMk/>
            <pc:sldMk cId="3698993914" sldId="322"/>
            <ac:spMk id="326" creationId="{701094CC-3B45-889B-8273-4B03D22C155E}"/>
          </ac:spMkLst>
        </pc:spChg>
        <pc:spChg chg="mod">
          <ac:chgData name="Raphael Freitas" userId="a487a61babc2bbfd" providerId="LiveId" clId="{A549BABB-4D7A-491C-B4F1-898D4446DFD4}" dt="2022-11-09T23:53:15.614" v="3854"/>
          <ac:spMkLst>
            <pc:docMk/>
            <pc:sldMk cId="3698993914" sldId="322"/>
            <ac:spMk id="327" creationId="{A743CF40-40A5-EF42-FCE0-E12C60F0DE52}"/>
          </ac:spMkLst>
        </pc:spChg>
        <pc:spChg chg="mod">
          <ac:chgData name="Raphael Freitas" userId="a487a61babc2bbfd" providerId="LiveId" clId="{A549BABB-4D7A-491C-B4F1-898D4446DFD4}" dt="2022-11-09T23:53:15.614" v="3854"/>
          <ac:spMkLst>
            <pc:docMk/>
            <pc:sldMk cId="3698993914" sldId="322"/>
            <ac:spMk id="328" creationId="{C1E4CE67-F455-3EF6-8CE5-3E9C5B62F707}"/>
          </ac:spMkLst>
        </pc:spChg>
        <pc:spChg chg="mod">
          <ac:chgData name="Raphael Freitas" userId="a487a61babc2bbfd" providerId="LiveId" clId="{A549BABB-4D7A-491C-B4F1-898D4446DFD4}" dt="2022-11-09T23:53:15.614" v="3854"/>
          <ac:spMkLst>
            <pc:docMk/>
            <pc:sldMk cId="3698993914" sldId="322"/>
            <ac:spMk id="329" creationId="{22A748E1-9EC5-1460-468B-76F9206C5B07}"/>
          </ac:spMkLst>
        </pc:spChg>
        <pc:spChg chg="mod">
          <ac:chgData name="Raphael Freitas" userId="a487a61babc2bbfd" providerId="LiveId" clId="{A549BABB-4D7A-491C-B4F1-898D4446DFD4}" dt="2022-11-09T23:53:15.614" v="3854"/>
          <ac:spMkLst>
            <pc:docMk/>
            <pc:sldMk cId="3698993914" sldId="322"/>
            <ac:spMk id="330" creationId="{B28DF2E5-488F-1436-7812-87435A3733C3}"/>
          </ac:spMkLst>
        </pc:spChg>
        <pc:spChg chg="mod">
          <ac:chgData name="Raphael Freitas" userId="a487a61babc2bbfd" providerId="LiveId" clId="{A549BABB-4D7A-491C-B4F1-898D4446DFD4}" dt="2022-11-09T23:53:15.614" v="3854"/>
          <ac:spMkLst>
            <pc:docMk/>
            <pc:sldMk cId="3698993914" sldId="322"/>
            <ac:spMk id="331" creationId="{E362AF84-EF93-AC76-EDAA-C2C5C8E190F4}"/>
          </ac:spMkLst>
        </pc:spChg>
        <pc:spChg chg="add mod">
          <ac:chgData name="Raphael Freitas" userId="a487a61babc2bbfd" providerId="LiveId" clId="{A549BABB-4D7A-491C-B4F1-898D4446DFD4}" dt="2022-11-10T00:11:25.460" v="3959" actId="1035"/>
          <ac:spMkLst>
            <pc:docMk/>
            <pc:sldMk cId="3698993914" sldId="322"/>
            <ac:spMk id="335" creationId="{EAD55D78-DE36-1644-4B31-CA67F8C2B10E}"/>
          </ac:spMkLst>
        </pc:spChg>
        <pc:spChg chg="add mod">
          <ac:chgData name="Raphael Freitas" userId="a487a61babc2bbfd" providerId="LiveId" clId="{A549BABB-4D7A-491C-B4F1-898D4446DFD4}" dt="2022-11-10T00:11:25.460" v="3959" actId="1035"/>
          <ac:spMkLst>
            <pc:docMk/>
            <pc:sldMk cId="3698993914" sldId="322"/>
            <ac:spMk id="336" creationId="{987AC5A1-7BE1-0559-C926-665A8C31149A}"/>
          </ac:spMkLst>
        </pc:spChg>
        <pc:spChg chg="mod">
          <ac:chgData name="Raphael Freitas" userId="a487a61babc2bbfd" providerId="LiveId" clId="{A549BABB-4D7A-491C-B4F1-898D4446DFD4}" dt="2022-11-09T23:53:15.614" v="3854"/>
          <ac:spMkLst>
            <pc:docMk/>
            <pc:sldMk cId="3698993914" sldId="322"/>
            <ac:spMk id="338" creationId="{E5DE616B-8A34-BD3C-039F-2A816D12FA64}"/>
          </ac:spMkLst>
        </pc:spChg>
        <pc:spChg chg="mod">
          <ac:chgData name="Raphael Freitas" userId="a487a61babc2bbfd" providerId="LiveId" clId="{A549BABB-4D7A-491C-B4F1-898D4446DFD4}" dt="2022-11-09T23:53:15.614" v="3854"/>
          <ac:spMkLst>
            <pc:docMk/>
            <pc:sldMk cId="3698993914" sldId="322"/>
            <ac:spMk id="339" creationId="{EE67D3D8-0B9E-257E-CFE0-F08A7CAE3F20}"/>
          </ac:spMkLst>
        </pc:spChg>
        <pc:spChg chg="mod">
          <ac:chgData name="Raphael Freitas" userId="a487a61babc2bbfd" providerId="LiveId" clId="{A549BABB-4D7A-491C-B4F1-898D4446DFD4}" dt="2022-11-09T23:53:15.614" v="3854"/>
          <ac:spMkLst>
            <pc:docMk/>
            <pc:sldMk cId="3698993914" sldId="322"/>
            <ac:spMk id="340" creationId="{CC47EBEF-4E1C-59FD-4477-E02F4EAC5636}"/>
          </ac:spMkLst>
        </pc:spChg>
        <pc:spChg chg="mod">
          <ac:chgData name="Raphael Freitas" userId="a487a61babc2bbfd" providerId="LiveId" clId="{A549BABB-4D7A-491C-B4F1-898D4446DFD4}" dt="2022-11-09T23:53:15.614" v="3854"/>
          <ac:spMkLst>
            <pc:docMk/>
            <pc:sldMk cId="3698993914" sldId="322"/>
            <ac:spMk id="341" creationId="{12DEFF5D-D265-3C8D-F777-FF9E63E7BDB6}"/>
          </ac:spMkLst>
        </pc:spChg>
        <pc:spChg chg="mod">
          <ac:chgData name="Raphael Freitas" userId="a487a61babc2bbfd" providerId="LiveId" clId="{A549BABB-4D7A-491C-B4F1-898D4446DFD4}" dt="2022-11-09T23:53:15.614" v="3854"/>
          <ac:spMkLst>
            <pc:docMk/>
            <pc:sldMk cId="3698993914" sldId="322"/>
            <ac:spMk id="342" creationId="{B35A672B-7F3E-653C-B838-08FB2FC6F4FC}"/>
          </ac:spMkLst>
        </pc:spChg>
        <pc:spChg chg="mod">
          <ac:chgData name="Raphael Freitas" userId="a487a61babc2bbfd" providerId="LiveId" clId="{A549BABB-4D7A-491C-B4F1-898D4446DFD4}" dt="2022-11-09T23:53:15.614" v="3854"/>
          <ac:spMkLst>
            <pc:docMk/>
            <pc:sldMk cId="3698993914" sldId="322"/>
            <ac:spMk id="343" creationId="{40CDE197-52FB-472E-D707-CF2B1CD638BF}"/>
          </ac:spMkLst>
        </pc:spChg>
        <pc:spChg chg="mod topLvl">
          <ac:chgData name="Raphael Freitas" userId="a487a61babc2bbfd" providerId="LiveId" clId="{A549BABB-4D7A-491C-B4F1-898D4446DFD4}" dt="2022-11-10T00:11:25.460" v="3959" actId="1035"/>
          <ac:spMkLst>
            <pc:docMk/>
            <pc:sldMk cId="3698993914" sldId="322"/>
            <ac:spMk id="345" creationId="{0B5D34E7-0F31-1F37-4FFF-9B268F40313D}"/>
          </ac:spMkLst>
        </pc:spChg>
        <pc:spChg chg="del mod topLvl">
          <ac:chgData name="Raphael Freitas" userId="a487a61babc2bbfd" providerId="LiveId" clId="{A549BABB-4D7A-491C-B4F1-898D4446DFD4}" dt="2022-11-09T23:56:28.418" v="3894" actId="478"/>
          <ac:spMkLst>
            <pc:docMk/>
            <pc:sldMk cId="3698993914" sldId="322"/>
            <ac:spMk id="346" creationId="{0EDE7187-51C3-8F71-C78F-31314D3E3265}"/>
          </ac:spMkLst>
        </pc:spChg>
        <pc:spChg chg="mod topLvl">
          <ac:chgData name="Raphael Freitas" userId="a487a61babc2bbfd" providerId="LiveId" clId="{A549BABB-4D7A-491C-B4F1-898D4446DFD4}" dt="2022-11-10T00:11:25.460" v="3959" actId="1035"/>
          <ac:spMkLst>
            <pc:docMk/>
            <pc:sldMk cId="3698993914" sldId="322"/>
            <ac:spMk id="348" creationId="{E2E4C85B-9543-A814-4220-C142FAA32DAA}"/>
          </ac:spMkLst>
        </pc:spChg>
        <pc:spChg chg="del mod topLvl">
          <ac:chgData name="Raphael Freitas" userId="a487a61babc2bbfd" providerId="LiveId" clId="{A549BABB-4D7A-491C-B4F1-898D4446DFD4}" dt="2022-11-09T23:56:55.433" v="3906" actId="478"/>
          <ac:spMkLst>
            <pc:docMk/>
            <pc:sldMk cId="3698993914" sldId="322"/>
            <ac:spMk id="349" creationId="{B520EBFB-8744-9F08-D340-916AED150BE3}"/>
          </ac:spMkLst>
        </pc:spChg>
        <pc:spChg chg="mod topLvl">
          <ac:chgData name="Raphael Freitas" userId="a487a61babc2bbfd" providerId="LiveId" clId="{A549BABB-4D7A-491C-B4F1-898D4446DFD4}" dt="2022-11-10T00:11:25.460" v="3959" actId="1035"/>
          <ac:spMkLst>
            <pc:docMk/>
            <pc:sldMk cId="3698993914" sldId="322"/>
            <ac:spMk id="351" creationId="{CF8B459B-4EBA-B0B0-9F66-2830A0359497}"/>
          </ac:spMkLst>
        </pc:spChg>
        <pc:spChg chg="del mod topLvl">
          <ac:chgData name="Raphael Freitas" userId="a487a61babc2bbfd" providerId="LiveId" clId="{A549BABB-4D7A-491C-B4F1-898D4446DFD4}" dt="2022-11-09T23:56:33.329" v="3896" actId="478"/>
          <ac:spMkLst>
            <pc:docMk/>
            <pc:sldMk cId="3698993914" sldId="322"/>
            <ac:spMk id="352" creationId="{0B127092-F041-D2DB-C3A2-FAE6B80A4407}"/>
          </ac:spMkLst>
        </pc:spChg>
        <pc:spChg chg="mod topLvl">
          <ac:chgData name="Raphael Freitas" userId="a487a61babc2bbfd" providerId="LiveId" clId="{A549BABB-4D7A-491C-B4F1-898D4446DFD4}" dt="2022-11-10T00:11:25.460" v="3959" actId="1035"/>
          <ac:spMkLst>
            <pc:docMk/>
            <pc:sldMk cId="3698993914" sldId="322"/>
            <ac:spMk id="354" creationId="{FCDC38EB-E633-5480-F317-110B5457EE2B}"/>
          </ac:spMkLst>
        </pc:spChg>
        <pc:spChg chg="del mod topLvl">
          <ac:chgData name="Raphael Freitas" userId="a487a61babc2bbfd" providerId="LiveId" clId="{A549BABB-4D7A-491C-B4F1-898D4446DFD4}" dt="2022-11-09T23:56:50.001" v="3904" actId="478"/>
          <ac:spMkLst>
            <pc:docMk/>
            <pc:sldMk cId="3698993914" sldId="322"/>
            <ac:spMk id="355" creationId="{CFF1F958-3587-AB3A-E82D-D278FF7143BD}"/>
          </ac:spMkLst>
        </pc:spChg>
        <pc:spChg chg="mod topLvl">
          <ac:chgData name="Raphael Freitas" userId="a487a61babc2bbfd" providerId="LiveId" clId="{A549BABB-4D7A-491C-B4F1-898D4446DFD4}" dt="2022-11-10T00:11:25.460" v="3959" actId="1035"/>
          <ac:spMkLst>
            <pc:docMk/>
            <pc:sldMk cId="3698993914" sldId="322"/>
            <ac:spMk id="357" creationId="{1CAA33A1-94DA-92DF-84F2-8AB5C3A39113}"/>
          </ac:spMkLst>
        </pc:spChg>
        <pc:spChg chg="del mod topLvl">
          <ac:chgData name="Raphael Freitas" userId="a487a61babc2bbfd" providerId="LiveId" clId="{A549BABB-4D7A-491C-B4F1-898D4446DFD4}" dt="2022-11-09T23:56:37.722" v="3898" actId="478"/>
          <ac:spMkLst>
            <pc:docMk/>
            <pc:sldMk cId="3698993914" sldId="322"/>
            <ac:spMk id="358" creationId="{94F3A1F5-53D5-0647-7CE2-36937830A673}"/>
          </ac:spMkLst>
        </pc:spChg>
        <pc:spChg chg="mod topLvl">
          <ac:chgData name="Raphael Freitas" userId="a487a61babc2bbfd" providerId="LiveId" clId="{A549BABB-4D7A-491C-B4F1-898D4446DFD4}" dt="2022-11-10T00:11:25.460" v="3959" actId="1035"/>
          <ac:spMkLst>
            <pc:docMk/>
            <pc:sldMk cId="3698993914" sldId="322"/>
            <ac:spMk id="360" creationId="{CA766918-17A8-552D-C905-747C5520334C}"/>
          </ac:spMkLst>
        </pc:spChg>
        <pc:spChg chg="del mod topLvl">
          <ac:chgData name="Raphael Freitas" userId="a487a61babc2bbfd" providerId="LiveId" clId="{A549BABB-4D7A-491C-B4F1-898D4446DFD4}" dt="2022-11-09T23:56:44.298" v="3902" actId="478"/>
          <ac:spMkLst>
            <pc:docMk/>
            <pc:sldMk cId="3698993914" sldId="322"/>
            <ac:spMk id="361" creationId="{7E80235E-2658-3119-3625-46885683F47B}"/>
          </ac:spMkLst>
        </pc:spChg>
        <pc:spChg chg="add del mod">
          <ac:chgData name="Raphael Freitas" userId="a487a61babc2bbfd" providerId="LiveId" clId="{A549BABB-4D7A-491C-B4F1-898D4446DFD4}" dt="2022-11-09T23:53:26.893" v="3859" actId="478"/>
          <ac:spMkLst>
            <pc:docMk/>
            <pc:sldMk cId="3698993914" sldId="322"/>
            <ac:spMk id="362" creationId="{DBA02AB6-DB79-8D94-2286-2A0BDB31B591}"/>
          </ac:spMkLst>
        </pc:spChg>
        <pc:spChg chg="add del mod">
          <ac:chgData name="Raphael Freitas" userId="a487a61babc2bbfd" providerId="LiveId" clId="{A549BABB-4D7A-491C-B4F1-898D4446DFD4}" dt="2022-11-09T23:53:23.121" v="3856" actId="478"/>
          <ac:spMkLst>
            <pc:docMk/>
            <pc:sldMk cId="3698993914" sldId="322"/>
            <ac:spMk id="363" creationId="{F0347EFF-D23A-4D1C-79BA-AFB7BBE69E4F}"/>
          </ac:spMkLst>
        </pc:spChg>
        <pc:spChg chg="add del mod">
          <ac:chgData name="Raphael Freitas" userId="a487a61babc2bbfd" providerId="LiveId" clId="{A549BABB-4D7A-491C-B4F1-898D4446DFD4}" dt="2022-11-09T23:53:20.156" v="3855" actId="478"/>
          <ac:spMkLst>
            <pc:docMk/>
            <pc:sldMk cId="3698993914" sldId="322"/>
            <ac:spMk id="364" creationId="{C1E04607-862B-9F5D-93CB-95DA66A8161B}"/>
          </ac:spMkLst>
        </pc:spChg>
        <pc:spChg chg="add del mod">
          <ac:chgData name="Raphael Freitas" userId="a487a61babc2bbfd" providerId="LiveId" clId="{A549BABB-4D7A-491C-B4F1-898D4446DFD4}" dt="2022-11-09T23:53:27.596" v="3860" actId="478"/>
          <ac:spMkLst>
            <pc:docMk/>
            <pc:sldMk cId="3698993914" sldId="322"/>
            <ac:spMk id="365" creationId="{8F3B3091-4BC4-D69E-A620-A208AC466622}"/>
          </ac:spMkLst>
        </pc:spChg>
        <pc:spChg chg="add del mod">
          <ac:chgData name="Raphael Freitas" userId="a487a61babc2bbfd" providerId="LiveId" clId="{A549BABB-4D7A-491C-B4F1-898D4446DFD4}" dt="2022-11-09T23:53:28.314" v="3861" actId="478"/>
          <ac:spMkLst>
            <pc:docMk/>
            <pc:sldMk cId="3698993914" sldId="322"/>
            <ac:spMk id="366" creationId="{7DB142CA-8603-E52F-CF87-A91F48496B88}"/>
          </ac:spMkLst>
        </pc:spChg>
        <pc:spChg chg="add del mod">
          <ac:chgData name="Raphael Freitas" userId="a487a61babc2bbfd" providerId="LiveId" clId="{A549BABB-4D7A-491C-B4F1-898D4446DFD4}" dt="2022-11-09T23:53:29.130" v="3862" actId="478"/>
          <ac:spMkLst>
            <pc:docMk/>
            <pc:sldMk cId="3698993914" sldId="322"/>
            <ac:spMk id="367" creationId="{1D6BEF34-89D9-9DBC-1270-DC4C6CF35872}"/>
          </ac:spMkLst>
        </pc:spChg>
        <pc:spChg chg="add del mod">
          <ac:chgData name="Raphael Freitas" userId="a487a61babc2bbfd" providerId="LiveId" clId="{A549BABB-4D7A-491C-B4F1-898D4446DFD4}" dt="2022-11-09T23:54:13.850" v="3863" actId="478"/>
          <ac:spMkLst>
            <pc:docMk/>
            <pc:sldMk cId="3698993914" sldId="322"/>
            <ac:spMk id="368" creationId="{0C5E8DB5-37DB-CE8D-7527-E3C812E9D9CA}"/>
          </ac:spMkLst>
        </pc:spChg>
        <pc:spChg chg="add mod">
          <ac:chgData name="Raphael Freitas" userId="a487a61babc2bbfd" providerId="LiveId" clId="{A549BABB-4D7A-491C-B4F1-898D4446DFD4}" dt="2022-11-10T00:11:25.460" v="3959" actId="1035"/>
          <ac:spMkLst>
            <pc:docMk/>
            <pc:sldMk cId="3698993914" sldId="322"/>
            <ac:spMk id="369" creationId="{821628B0-2D30-F09D-0055-616063C188F8}"/>
          </ac:spMkLst>
        </pc:spChg>
        <pc:spChg chg="add mod">
          <ac:chgData name="Raphael Freitas" userId="a487a61babc2bbfd" providerId="LiveId" clId="{A549BABB-4D7A-491C-B4F1-898D4446DFD4}" dt="2022-11-10T00:11:25.460" v="3959" actId="1035"/>
          <ac:spMkLst>
            <pc:docMk/>
            <pc:sldMk cId="3698993914" sldId="322"/>
            <ac:spMk id="370" creationId="{848EFAF1-E2C2-CE05-1A5F-009C7082CED2}"/>
          </ac:spMkLst>
        </pc:spChg>
        <pc:spChg chg="add mod">
          <ac:chgData name="Raphael Freitas" userId="a487a61babc2bbfd" providerId="LiveId" clId="{A549BABB-4D7A-491C-B4F1-898D4446DFD4}" dt="2022-11-10T00:11:25.460" v="3959" actId="1035"/>
          <ac:spMkLst>
            <pc:docMk/>
            <pc:sldMk cId="3698993914" sldId="322"/>
            <ac:spMk id="371" creationId="{EA0D1BB9-EF28-5E9A-A5DA-BF58874D057F}"/>
          </ac:spMkLst>
        </pc:spChg>
        <pc:spChg chg="add mod">
          <ac:chgData name="Raphael Freitas" userId="a487a61babc2bbfd" providerId="LiveId" clId="{A549BABB-4D7A-491C-B4F1-898D4446DFD4}" dt="2022-11-10T00:11:25.460" v="3959" actId="1035"/>
          <ac:spMkLst>
            <pc:docMk/>
            <pc:sldMk cId="3698993914" sldId="322"/>
            <ac:spMk id="372" creationId="{E0472113-7438-3DBA-E100-30ECADB8BD3F}"/>
          </ac:spMkLst>
        </pc:spChg>
        <pc:spChg chg="add mod">
          <ac:chgData name="Raphael Freitas" userId="a487a61babc2bbfd" providerId="LiveId" clId="{A549BABB-4D7A-491C-B4F1-898D4446DFD4}" dt="2022-11-10T00:11:25.460" v="3959" actId="1035"/>
          <ac:spMkLst>
            <pc:docMk/>
            <pc:sldMk cId="3698993914" sldId="322"/>
            <ac:spMk id="373" creationId="{684EE126-C1FF-C506-77AD-CB02354C2A54}"/>
          </ac:spMkLst>
        </pc:spChg>
        <pc:spChg chg="add mod">
          <ac:chgData name="Raphael Freitas" userId="a487a61babc2bbfd" providerId="LiveId" clId="{A549BABB-4D7A-491C-B4F1-898D4446DFD4}" dt="2022-11-10T00:11:25.460" v="3959" actId="1035"/>
          <ac:spMkLst>
            <pc:docMk/>
            <pc:sldMk cId="3698993914" sldId="322"/>
            <ac:spMk id="374" creationId="{A2860262-60EC-CA06-1DAD-3C16AB43B813}"/>
          </ac:spMkLst>
        </pc:spChg>
        <pc:spChg chg="add mod">
          <ac:chgData name="Raphael Freitas" userId="a487a61babc2bbfd" providerId="LiveId" clId="{A549BABB-4D7A-491C-B4F1-898D4446DFD4}" dt="2022-11-10T00:11:25.460" v="3959" actId="1035"/>
          <ac:spMkLst>
            <pc:docMk/>
            <pc:sldMk cId="3698993914" sldId="322"/>
            <ac:spMk id="375" creationId="{76D66D47-811B-5223-C1F9-A101ED7F12EE}"/>
          </ac:spMkLst>
        </pc:spChg>
        <pc:grpChg chg="del">
          <ac:chgData name="Raphael Freitas" userId="a487a61babc2bbfd" providerId="LiveId" clId="{A549BABB-4D7A-491C-B4F1-898D4446DFD4}" dt="2022-11-09T23:46:59.667" v="3778" actId="478"/>
          <ac:grpSpMkLst>
            <pc:docMk/>
            <pc:sldMk cId="3698993914" sldId="322"/>
            <ac:grpSpMk id="4" creationId="{A3E2C5B7-50B7-768F-1C3B-3504420A662C}"/>
          </ac:grpSpMkLst>
        </pc:grpChg>
        <pc:grpChg chg="del">
          <ac:chgData name="Raphael Freitas" userId="a487a61babc2bbfd" providerId="LiveId" clId="{A549BABB-4D7A-491C-B4F1-898D4446DFD4}" dt="2022-11-09T23:46:59.667" v="3778" actId="478"/>
          <ac:grpSpMkLst>
            <pc:docMk/>
            <pc:sldMk cId="3698993914" sldId="322"/>
            <ac:grpSpMk id="12" creationId="{49ED732E-FE2E-869C-D3AA-E5253AA2F5FB}"/>
          </ac:grpSpMkLst>
        </pc:grpChg>
        <pc:grpChg chg="del">
          <ac:chgData name="Raphael Freitas" userId="a487a61babc2bbfd" providerId="LiveId" clId="{A549BABB-4D7A-491C-B4F1-898D4446DFD4}" dt="2022-11-09T23:47:01.597" v="3779" actId="478"/>
          <ac:grpSpMkLst>
            <pc:docMk/>
            <pc:sldMk cId="3698993914" sldId="322"/>
            <ac:grpSpMk id="20" creationId="{CC83EE49-4C57-4906-F0EB-020CDE400C79}"/>
          </ac:grpSpMkLst>
        </pc:grpChg>
        <pc:grpChg chg="del">
          <ac:chgData name="Raphael Freitas" userId="a487a61babc2bbfd" providerId="LiveId" clId="{A549BABB-4D7A-491C-B4F1-898D4446DFD4}" dt="2022-11-09T23:46:59.667" v="3778" actId="478"/>
          <ac:grpSpMkLst>
            <pc:docMk/>
            <pc:sldMk cId="3698993914" sldId="322"/>
            <ac:grpSpMk id="28" creationId="{127870A5-40E8-E16C-2C33-D95C66C85E58}"/>
          </ac:grpSpMkLst>
        </pc:grpChg>
        <pc:grpChg chg="del">
          <ac:chgData name="Raphael Freitas" userId="a487a61babc2bbfd" providerId="LiveId" clId="{A549BABB-4D7A-491C-B4F1-898D4446DFD4}" dt="2022-11-09T23:46:59.667" v="3778" actId="478"/>
          <ac:grpSpMkLst>
            <pc:docMk/>
            <pc:sldMk cId="3698993914" sldId="322"/>
            <ac:grpSpMk id="38" creationId="{77DDB4EC-F7E1-74D5-9A2B-F9E54FEA37B5}"/>
          </ac:grpSpMkLst>
        </pc:grpChg>
        <pc:grpChg chg="add del mod">
          <ac:chgData name="Raphael Freitas" userId="a487a61babc2bbfd" providerId="LiveId" clId="{A549BABB-4D7A-491C-B4F1-898D4446DFD4}" dt="2022-11-09T23:47:03.600" v="3781"/>
          <ac:grpSpMkLst>
            <pc:docMk/>
            <pc:sldMk cId="3698993914" sldId="322"/>
            <ac:grpSpMk id="46" creationId="{C6D4888C-62F9-4DE7-BBA2-88640096FFE5}"/>
          </ac:grpSpMkLst>
        </pc:grpChg>
        <pc:grpChg chg="add del mod">
          <ac:chgData name="Raphael Freitas" userId="a487a61babc2bbfd" providerId="LiveId" clId="{A549BABB-4D7A-491C-B4F1-898D4446DFD4}" dt="2022-11-09T23:47:23.776" v="3783"/>
          <ac:grpSpMkLst>
            <pc:docMk/>
            <pc:sldMk cId="3698993914" sldId="322"/>
            <ac:grpSpMk id="52" creationId="{56352D26-6A19-A1C4-53CE-16CD8687FA3A}"/>
          </ac:grpSpMkLst>
        </pc:grpChg>
        <pc:grpChg chg="add del mod">
          <ac:chgData name="Raphael Freitas" userId="a487a61babc2bbfd" providerId="LiveId" clId="{A549BABB-4D7A-491C-B4F1-898D4446DFD4}" dt="2022-11-09T23:47:23.776" v="3783"/>
          <ac:grpSpMkLst>
            <pc:docMk/>
            <pc:sldMk cId="3698993914" sldId="322"/>
            <ac:grpSpMk id="57" creationId="{FA9D7A09-78E2-C345-6310-A5EB19B0A0BC}"/>
          </ac:grpSpMkLst>
        </pc:grpChg>
        <pc:grpChg chg="add del mod">
          <ac:chgData name="Raphael Freitas" userId="a487a61babc2bbfd" providerId="LiveId" clId="{A549BABB-4D7A-491C-B4F1-898D4446DFD4}" dt="2022-11-09T23:47:23.776" v="3783"/>
          <ac:grpSpMkLst>
            <pc:docMk/>
            <pc:sldMk cId="3698993914" sldId="322"/>
            <ac:grpSpMk id="62" creationId="{A6ADD4CC-532A-BDFA-363A-0D1EA2E05545}"/>
          </ac:grpSpMkLst>
        </pc:grpChg>
        <pc:grpChg chg="add del mod">
          <ac:chgData name="Raphael Freitas" userId="a487a61babc2bbfd" providerId="LiveId" clId="{A549BABB-4D7A-491C-B4F1-898D4446DFD4}" dt="2022-11-09T23:47:23.776" v="3783"/>
          <ac:grpSpMkLst>
            <pc:docMk/>
            <pc:sldMk cId="3698993914" sldId="322"/>
            <ac:grpSpMk id="259" creationId="{FD04F54E-0451-4CF2-7029-F89407F1AB4C}"/>
          </ac:grpSpMkLst>
        </pc:grpChg>
        <pc:grpChg chg="add del mod">
          <ac:chgData name="Raphael Freitas" userId="a487a61babc2bbfd" providerId="LiveId" clId="{A549BABB-4D7A-491C-B4F1-898D4446DFD4}" dt="2022-11-09T23:53:06.612" v="3853" actId="478"/>
          <ac:grpSpMkLst>
            <pc:docMk/>
            <pc:sldMk cId="3698993914" sldId="322"/>
            <ac:grpSpMk id="276" creationId="{3846C9DB-C38E-398E-58DA-30DF63775F8E}"/>
          </ac:grpSpMkLst>
        </pc:grpChg>
        <pc:grpChg chg="add del mod">
          <ac:chgData name="Raphael Freitas" userId="a487a61babc2bbfd" providerId="LiveId" clId="{A549BABB-4D7A-491C-B4F1-898D4446DFD4}" dt="2022-11-09T23:53:06.612" v="3853" actId="478"/>
          <ac:grpSpMkLst>
            <pc:docMk/>
            <pc:sldMk cId="3698993914" sldId="322"/>
            <ac:grpSpMk id="281" creationId="{E7C80B61-4644-8059-3BBD-22BFF9F686A1}"/>
          </ac:grpSpMkLst>
        </pc:grpChg>
        <pc:grpChg chg="add del mod">
          <ac:chgData name="Raphael Freitas" userId="a487a61babc2bbfd" providerId="LiveId" clId="{A549BABB-4D7A-491C-B4F1-898D4446DFD4}" dt="2022-11-09T23:53:06.612" v="3853" actId="478"/>
          <ac:grpSpMkLst>
            <pc:docMk/>
            <pc:sldMk cId="3698993914" sldId="322"/>
            <ac:grpSpMk id="286" creationId="{F52E1592-E947-6D3D-9318-9A765A11FE6B}"/>
          </ac:grpSpMkLst>
        </pc:grpChg>
        <pc:grpChg chg="add del mod">
          <ac:chgData name="Raphael Freitas" userId="a487a61babc2bbfd" providerId="LiveId" clId="{A549BABB-4D7A-491C-B4F1-898D4446DFD4}" dt="2022-11-09T23:53:06.612" v="3853" actId="478"/>
          <ac:grpSpMkLst>
            <pc:docMk/>
            <pc:sldMk cId="3698993914" sldId="322"/>
            <ac:grpSpMk id="291" creationId="{FCFAAAD8-CA90-05B1-05D9-669B7747D51A}"/>
          </ac:grpSpMkLst>
        </pc:grpChg>
        <pc:grpChg chg="add del mod">
          <ac:chgData name="Raphael Freitas" userId="a487a61babc2bbfd" providerId="LiveId" clId="{A549BABB-4D7A-491C-B4F1-898D4446DFD4}" dt="2022-11-09T23:53:06.612" v="3853" actId="478"/>
          <ac:grpSpMkLst>
            <pc:docMk/>
            <pc:sldMk cId="3698993914" sldId="322"/>
            <ac:grpSpMk id="308" creationId="{BFEBACC4-6628-FD93-D2BE-FA1B67890CB0}"/>
          </ac:grpSpMkLst>
        </pc:grpChg>
        <pc:grpChg chg="add mod">
          <ac:chgData name="Raphael Freitas" userId="a487a61babc2bbfd" providerId="LiveId" clId="{A549BABB-4D7A-491C-B4F1-898D4446DFD4}" dt="2022-11-10T00:11:25.460" v="3959" actId="1035"/>
          <ac:grpSpMkLst>
            <pc:docMk/>
            <pc:sldMk cId="3698993914" sldId="322"/>
            <ac:grpSpMk id="324" creationId="{36A2D501-81AB-1741-C138-0B9A60A15330}"/>
          </ac:grpSpMkLst>
        </pc:grpChg>
        <pc:grpChg chg="add del mod">
          <ac:chgData name="Raphael Freitas" userId="a487a61babc2bbfd" providerId="LiveId" clId="{A549BABB-4D7A-491C-B4F1-898D4446DFD4}" dt="2022-11-10T00:11:25.460" v="3959" actId="1035"/>
          <ac:grpSpMkLst>
            <pc:docMk/>
            <pc:sldMk cId="3698993914" sldId="322"/>
            <ac:grpSpMk id="337" creationId="{25B751BC-6B6D-CDBE-BD32-9B5A89A866D8}"/>
          </ac:grpSpMkLst>
        </pc:grpChg>
        <pc:grpChg chg="add del mod">
          <ac:chgData name="Raphael Freitas" userId="a487a61babc2bbfd" providerId="LiveId" clId="{A549BABB-4D7A-491C-B4F1-898D4446DFD4}" dt="2022-11-09T23:56:28.418" v="3894" actId="478"/>
          <ac:grpSpMkLst>
            <pc:docMk/>
            <pc:sldMk cId="3698993914" sldId="322"/>
            <ac:grpSpMk id="344" creationId="{BFC1C18C-F957-EF87-F799-CBE92D3FB28F}"/>
          </ac:grpSpMkLst>
        </pc:grpChg>
        <pc:grpChg chg="add del mod">
          <ac:chgData name="Raphael Freitas" userId="a487a61babc2bbfd" providerId="LiveId" clId="{A549BABB-4D7A-491C-B4F1-898D4446DFD4}" dt="2022-11-09T23:56:55.433" v="3906" actId="478"/>
          <ac:grpSpMkLst>
            <pc:docMk/>
            <pc:sldMk cId="3698993914" sldId="322"/>
            <ac:grpSpMk id="347" creationId="{EC756F09-191C-8F06-9181-632C3FF95322}"/>
          </ac:grpSpMkLst>
        </pc:grpChg>
        <pc:grpChg chg="add del mod">
          <ac:chgData name="Raphael Freitas" userId="a487a61babc2bbfd" providerId="LiveId" clId="{A549BABB-4D7A-491C-B4F1-898D4446DFD4}" dt="2022-11-09T23:56:33.329" v="3896" actId="478"/>
          <ac:grpSpMkLst>
            <pc:docMk/>
            <pc:sldMk cId="3698993914" sldId="322"/>
            <ac:grpSpMk id="350" creationId="{A9497358-DFE7-E17E-CD23-683CE2647E08}"/>
          </ac:grpSpMkLst>
        </pc:grpChg>
        <pc:grpChg chg="add del mod">
          <ac:chgData name="Raphael Freitas" userId="a487a61babc2bbfd" providerId="LiveId" clId="{A549BABB-4D7A-491C-B4F1-898D4446DFD4}" dt="2022-11-09T23:56:50.001" v="3904" actId="478"/>
          <ac:grpSpMkLst>
            <pc:docMk/>
            <pc:sldMk cId="3698993914" sldId="322"/>
            <ac:grpSpMk id="353" creationId="{0D4BD38F-9D7D-28EB-9B0F-5AE23358006B}"/>
          </ac:grpSpMkLst>
        </pc:grpChg>
        <pc:grpChg chg="add del mod">
          <ac:chgData name="Raphael Freitas" userId="a487a61babc2bbfd" providerId="LiveId" clId="{A549BABB-4D7A-491C-B4F1-898D4446DFD4}" dt="2022-11-09T23:56:37.722" v="3898" actId="478"/>
          <ac:grpSpMkLst>
            <pc:docMk/>
            <pc:sldMk cId="3698993914" sldId="322"/>
            <ac:grpSpMk id="356" creationId="{C9577ACB-182D-970E-E5A3-EB4789532FD3}"/>
          </ac:grpSpMkLst>
        </pc:grpChg>
        <pc:grpChg chg="add del mod">
          <ac:chgData name="Raphael Freitas" userId="a487a61babc2bbfd" providerId="LiveId" clId="{A549BABB-4D7A-491C-B4F1-898D4446DFD4}" dt="2022-11-09T23:56:44.298" v="3902" actId="478"/>
          <ac:grpSpMkLst>
            <pc:docMk/>
            <pc:sldMk cId="3698993914" sldId="322"/>
            <ac:grpSpMk id="359" creationId="{5CC2C6F6-8847-C061-5A71-C4208F932F76}"/>
          </ac:grpSpMkLst>
        </pc:grpChg>
        <pc:graphicFrameChg chg="add del mod">
          <ac:chgData name="Raphael Freitas" userId="a487a61babc2bbfd" providerId="LiveId" clId="{A549BABB-4D7A-491C-B4F1-898D4446DFD4}" dt="2022-11-09T23:47:23.776" v="3783"/>
          <ac:graphicFrameMkLst>
            <pc:docMk/>
            <pc:sldMk cId="3698993914" sldId="322"/>
            <ac:graphicFrameMk id="55" creationId="{C4BEB138-DD23-D656-F018-50A41EE19A3F}"/>
          </ac:graphicFrameMkLst>
        </pc:graphicFrameChg>
        <pc:graphicFrameChg chg="add del mod">
          <ac:chgData name="Raphael Freitas" userId="a487a61babc2bbfd" providerId="LiveId" clId="{A549BABB-4D7A-491C-B4F1-898D4446DFD4}" dt="2022-11-09T23:47:23.776" v="3783"/>
          <ac:graphicFrameMkLst>
            <pc:docMk/>
            <pc:sldMk cId="3698993914" sldId="322"/>
            <ac:graphicFrameMk id="60" creationId="{44EC822B-B3A5-7643-205A-4BDD73EB2702}"/>
          </ac:graphicFrameMkLst>
        </pc:graphicFrameChg>
        <pc:graphicFrameChg chg="add del mod">
          <ac:chgData name="Raphael Freitas" userId="a487a61babc2bbfd" providerId="LiveId" clId="{A549BABB-4D7A-491C-B4F1-898D4446DFD4}" dt="2022-11-09T23:47:23.776" v="3783"/>
          <ac:graphicFrameMkLst>
            <pc:docMk/>
            <pc:sldMk cId="3698993914" sldId="322"/>
            <ac:graphicFrameMk id="257" creationId="{C8AD1B8D-1061-243A-51CE-49882184AC03}"/>
          </ac:graphicFrameMkLst>
        </pc:graphicFrameChg>
        <pc:graphicFrameChg chg="add del mod">
          <ac:chgData name="Raphael Freitas" userId="a487a61babc2bbfd" providerId="LiveId" clId="{A549BABB-4D7A-491C-B4F1-898D4446DFD4}" dt="2022-11-09T23:47:23.776" v="3783"/>
          <ac:graphicFrameMkLst>
            <pc:docMk/>
            <pc:sldMk cId="3698993914" sldId="322"/>
            <ac:graphicFrameMk id="262" creationId="{0495F2B4-E00E-9F83-343B-C9F0FFE23115}"/>
          </ac:graphicFrameMkLst>
        </pc:graphicFrameChg>
        <pc:graphicFrameChg chg="add del mod">
          <ac:chgData name="Raphael Freitas" userId="a487a61babc2bbfd" providerId="LiveId" clId="{A549BABB-4D7A-491C-B4F1-898D4446DFD4}" dt="2022-11-09T23:53:06.612" v="3853" actId="478"/>
          <ac:graphicFrameMkLst>
            <pc:docMk/>
            <pc:sldMk cId="3698993914" sldId="322"/>
            <ac:graphicFrameMk id="279" creationId="{CFD9B368-61E7-B803-185D-C972C0BEB20D}"/>
          </ac:graphicFrameMkLst>
        </pc:graphicFrameChg>
        <pc:graphicFrameChg chg="add del mod">
          <ac:chgData name="Raphael Freitas" userId="a487a61babc2bbfd" providerId="LiveId" clId="{A549BABB-4D7A-491C-B4F1-898D4446DFD4}" dt="2022-11-09T23:53:06.612" v="3853" actId="478"/>
          <ac:graphicFrameMkLst>
            <pc:docMk/>
            <pc:sldMk cId="3698993914" sldId="322"/>
            <ac:graphicFrameMk id="284" creationId="{AA7B230D-C73D-48C3-05DC-2E0EE6EE6D94}"/>
          </ac:graphicFrameMkLst>
        </pc:graphicFrameChg>
        <pc:graphicFrameChg chg="add del mod">
          <ac:chgData name="Raphael Freitas" userId="a487a61babc2bbfd" providerId="LiveId" clId="{A549BABB-4D7A-491C-B4F1-898D4446DFD4}" dt="2022-11-09T23:53:06.612" v="3853" actId="478"/>
          <ac:graphicFrameMkLst>
            <pc:docMk/>
            <pc:sldMk cId="3698993914" sldId="322"/>
            <ac:graphicFrameMk id="289" creationId="{E06932CD-7938-99C5-1D45-CA4328AF56BF}"/>
          </ac:graphicFrameMkLst>
        </pc:graphicFrameChg>
        <pc:graphicFrameChg chg="add del mod">
          <ac:chgData name="Raphael Freitas" userId="a487a61babc2bbfd" providerId="LiveId" clId="{A549BABB-4D7A-491C-B4F1-898D4446DFD4}" dt="2022-11-09T23:53:06.612" v="3853" actId="478"/>
          <ac:graphicFrameMkLst>
            <pc:docMk/>
            <pc:sldMk cId="3698993914" sldId="322"/>
            <ac:graphicFrameMk id="294" creationId="{79E699AE-F6FF-2F1C-7340-D4FE1DCAB3CC}"/>
          </ac:graphicFrameMkLst>
        </pc:graphicFrameChg>
        <pc:graphicFrameChg chg="add del mod">
          <ac:chgData name="Raphael Freitas" userId="a487a61babc2bbfd" providerId="LiveId" clId="{A549BABB-4D7A-491C-B4F1-898D4446DFD4}" dt="2022-11-09T23:53:06.612" v="3853" actId="478"/>
          <ac:graphicFrameMkLst>
            <pc:docMk/>
            <pc:sldMk cId="3698993914" sldId="322"/>
            <ac:graphicFrameMk id="311" creationId="{44452C60-63A6-982B-6A79-A04103795972}"/>
          </ac:graphicFrameMkLst>
        </pc:graphicFrameChg>
        <pc:cxnChg chg="add mod">
          <ac:chgData name="Raphael Freitas" userId="a487a61babc2bbfd" providerId="LiveId" clId="{A549BABB-4D7A-491C-B4F1-898D4446DFD4}" dt="2022-11-10T00:11:25.460" v="3959" actId="1035"/>
          <ac:cxnSpMkLst>
            <pc:docMk/>
            <pc:sldMk cId="3698993914" sldId="322"/>
            <ac:cxnSpMk id="332" creationId="{664AB769-79D9-E289-D187-E0FFD4E585FB}"/>
          </ac:cxnSpMkLst>
        </pc:cxnChg>
        <pc:cxnChg chg="add mod">
          <ac:chgData name="Raphael Freitas" userId="a487a61babc2bbfd" providerId="LiveId" clId="{A549BABB-4D7A-491C-B4F1-898D4446DFD4}" dt="2022-11-10T00:11:25.460" v="3959" actId="1035"/>
          <ac:cxnSpMkLst>
            <pc:docMk/>
            <pc:sldMk cId="3698993914" sldId="322"/>
            <ac:cxnSpMk id="333" creationId="{AA836F39-CA59-FF48-CF60-726A7A5A11CE}"/>
          </ac:cxnSpMkLst>
        </pc:cxnChg>
        <pc:cxnChg chg="add mod">
          <ac:chgData name="Raphael Freitas" userId="a487a61babc2bbfd" providerId="LiveId" clId="{A549BABB-4D7A-491C-B4F1-898D4446DFD4}" dt="2022-11-10T00:11:25.460" v="3959" actId="1035"/>
          <ac:cxnSpMkLst>
            <pc:docMk/>
            <pc:sldMk cId="3698993914" sldId="322"/>
            <ac:cxnSpMk id="334" creationId="{A3B545F7-A3AE-0E2E-FCB7-7EA6CA2ABB74}"/>
          </ac:cxnSpMkLst>
        </pc:cxnChg>
      </pc:sldChg>
      <pc:sldChg chg="modSp add mod modNotesTx">
        <pc:chgData name="Raphael Freitas" userId="a487a61babc2bbfd" providerId="LiveId" clId="{A549BABB-4D7A-491C-B4F1-898D4446DFD4}" dt="2022-11-11T19:31:12.688" v="4614"/>
        <pc:sldMkLst>
          <pc:docMk/>
          <pc:sldMk cId="794436926" sldId="323"/>
        </pc:sldMkLst>
        <pc:spChg chg="mod">
          <ac:chgData name="Raphael Freitas" userId="a487a61babc2bbfd" providerId="LiveId" clId="{A549BABB-4D7A-491C-B4F1-898D4446DFD4}" dt="2022-11-11T19:31:09.269" v="4613" actId="1076"/>
          <ac:spMkLst>
            <pc:docMk/>
            <pc:sldMk cId="794436926" sldId="323"/>
            <ac:spMk id="94" creationId="{00000000-0000-0000-0000-000000000000}"/>
          </ac:spMkLst>
        </pc:spChg>
      </pc:sldChg>
      <pc:sldChg chg="modSp add del mod">
        <pc:chgData name="Raphael Freitas" userId="a487a61babc2bbfd" providerId="LiveId" clId="{A549BABB-4D7A-491C-B4F1-898D4446DFD4}" dt="2022-11-10T00:12:00.135" v="3961" actId="47"/>
        <pc:sldMkLst>
          <pc:docMk/>
          <pc:sldMk cId="848212632" sldId="323"/>
        </pc:sldMkLst>
        <pc:spChg chg="mod">
          <ac:chgData name="Raphael Freitas" userId="a487a61babc2bbfd" providerId="LiveId" clId="{A549BABB-4D7A-491C-B4F1-898D4446DFD4}" dt="2022-11-09T23:52:58.791" v="3852" actId="27636"/>
          <ac:spMkLst>
            <pc:docMk/>
            <pc:sldMk cId="848212632" sldId="323"/>
            <ac:spMk id="2" creationId="{D735F7F3-C1B5-4B60-A00A-4EB618DDFB5A}"/>
          </ac:spMkLst>
        </pc:spChg>
      </pc:sldChg>
      <pc:sldChg chg="modSp add mod ord">
        <pc:chgData name="Raphael Freitas" userId="a487a61babc2bbfd" providerId="LiveId" clId="{A549BABB-4D7A-491C-B4F1-898D4446DFD4}" dt="2022-11-11T19:03:38.114" v="4184" actId="20577"/>
        <pc:sldMkLst>
          <pc:docMk/>
          <pc:sldMk cId="1950728232" sldId="324"/>
        </pc:sldMkLst>
        <pc:spChg chg="mod">
          <ac:chgData name="Raphael Freitas" userId="a487a61babc2bbfd" providerId="LiveId" clId="{A549BABB-4D7A-491C-B4F1-898D4446DFD4}" dt="2022-11-11T19:03:38.114" v="4184" actId="20577"/>
          <ac:spMkLst>
            <pc:docMk/>
            <pc:sldMk cId="1950728232" sldId="324"/>
            <ac:spMk id="94" creationId="{00000000-0000-0000-0000-000000000000}"/>
          </ac:spMkLst>
        </pc:spChg>
      </pc:sldChg>
      <pc:sldChg chg="modSp add mod modNotesTx">
        <pc:chgData name="Raphael Freitas" userId="a487a61babc2bbfd" providerId="LiveId" clId="{A549BABB-4D7A-491C-B4F1-898D4446DFD4}" dt="2022-11-11T19:32:14.508" v="4733" actId="313"/>
        <pc:sldMkLst>
          <pc:docMk/>
          <pc:sldMk cId="411617009" sldId="325"/>
        </pc:sldMkLst>
        <pc:spChg chg="mod">
          <ac:chgData name="Raphael Freitas" userId="a487a61babc2bbfd" providerId="LiveId" clId="{A549BABB-4D7A-491C-B4F1-898D4446DFD4}" dt="2022-11-11T19:03:22.721" v="4176" actId="6549"/>
          <ac:spMkLst>
            <pc:docMk/>
            <pc:sldMk cId="411617009" sldId="325"/>
            <ac:spMk id="94" creationId="{00000000-0000-0000-0000-000000000000}"/>
          </ac:spMkLst>
        </pc:spChg>
      </pc:sldChg>
      <pc:sldChg chg="modSp add mod ord modNotesTx">
        <pc:chgData name="Raphael Freitas" userId="a487a61babc2bbfd" providerId="LiveId" clId="{A549BABB-4D7A-491C-B4F1-898D4446DFD4}" dt="2022-11-11T20:26:43.619" v="4805"/>
        <pc:sldMkLst>
          <pc:docMk/>
          <pc:sldMk cId="1648202441" sldId="326"/>
        </pc:sldMkLst>
        <pc:spChg chg="mod">
          <ac:chgData name="Raphael Freitas" userId="a487a61babc2bbfd" providerId="LiveId" clId="{A549BABB-4D7A-491C-B4F1-898D4446DFD4}" dt="2022-11-11T19:08:49.081" v="4262" actId="6549"/>
          <ac:spMkLst>
            <pc:docMk/>
            <pc:sldMk cId="1648202441" sldId="326"/>
            <ac:spMk id="94" creationId="{00000000-0000-0000-0000-000000000000}"/>
          </ac:spMkLst>
        </pc:spChg>
      </pc:sldChg>
      <pc:sldChg chg="modSp add mod">
        <pc:chgData name="Raphael Freitas" userId="a487a61babc2bbfd" providerId="LiveId" clId="{A549BABB-4D7A-491C-B4F1-898D4446DFD4}" dt="2022-11-11T20:26:57.208" v="4809" actId="20577"/>
        <pc:sldMkLst>
          <pc:docMk/>
          <pc:sldMk cId="2370336493" sldId="327"/>
        </pc:sldMkLst>
        <pc:spChg chg="mod">
          <ac:chgData name="Raphael Freitas" userId="a487a61babc2bbfd" providerId="LiveId" clId="{A549BABB-4D7A-491C-B4F1-898D4446DFD4}" dt="2022-11-11T20:26:57.208" v="4809" actId="20577"/>
          <ac:spMkLst>
            <pc:docMk/>
            <pc:sldMk cId="2370336493" sldId="327"/>
            <ac:spMk id="94" creationId="{00000000-0000-0000-0000-000000000000}"/>
          </ac:spMkLst>
        </pc:spChg>
      </pc:sldChg>
      <pc:sldChg chg="modSp add mod ord">
        <pc:chgData name="Raphael Freitas" userId="a487a61babc2bbfd" providerId="LiveId" clId="{A549BABB-4D7A-491C-B4F1-898D4446DFD4}" dt="2022-11-11T20:29:35.790" v="4856"/>
        <pc:sldMkLst>
          <pc:docMk/>
          <pc:sldMk cId="2771933954" sldId="328"/>
        </pc:sldMkLst>
        <pc:spChg chg="mod">
          <ac:chgData name="Raphael Freitas" userId="a487a61babc2bbfd" providerId="LiveId" clId="{A549BABB-4D7A-491C-B4F1-898D4446DFD4}" dt="2022-11-11T20:29:23.856" v="4854" actId="14100"/>
          <ac:spMkLst>
            <pc:docMk/>
            <pc:sldMk cId="2771933954" sldId="328"/>
            <ac:spMk id="94" creationId="{00000000-0000-0000-0000-000000000000}"/>
          </ac:spMkLst>
        </pc:spChg>
      </pc:sldChg>
      <pc:sldChg chg="addSp delSp modSp add mod modNotesTx">
        <pc:chgData name="Raphael Freitas" userId="a487a61babc2bbfd" providerId="LiveId" clId="{A549BABB-4D7A-491C-B4F1-898D4446DFD4}" dt="2022-11-11T21:22:47.501" v="5285" actId="1076"/>
        <pc:sldMkLst>
          <pc:docMk/>
          <pc:sldMk cId="3935699729" sldId="329"/>
        </pc:sldMkLst>
        <pc:spChg chg="add del">
          <ac:chgData name="Raphael Freitas" userId="a487a61babc2bbfd" providerId="LiveId" clId="{A549BABB-4D7A-491C-B4F1-898D4446DFD4}" dt="2022-11-11T20:35:38.227" v="5257" actId="22"/>
          <ac:spMkLst>
            <pc:docMk/>
            <pc:sldMk cId="3935699729" sldId="329"/>
            <ac:spMk id="5" creationId="{FB8E792D-5903-AA5F-F370-177596227699}"/>
          </ac:spMkLst>
        </pc:spChg>
        <pc:spChg chg="add mod">
          <ac:chgData name="Raphael Freitas" userId="a487a61babc2bbfd" providerId="LiveId" clId="{A549BABB-4D7A-491C-B4F1-898D4446DFD4}" dt="2022-11-11T21:22:47.501" v="5285" actId="1076"/>
          <ac:spMkLst>
            <pc:docMk/>
            <pc:sldMk cId="3935699729" sldId="329"/>
            <ac:spMk id="7" creationId="{DCF9B2C9-4C04-185B-BFC3-2863288EAAAE}"/>
          </ac:spMkLst>
        </pc:spChg>
        <pc:spChg chg="mod">
          <ac:chgData name="Raphael Freitas" userId="a487a61babc2bbfd" providerId="LiveId" clId="{A549BABB-4D7A-491C-B4F1-898D4446DFD4}" dt="2022-11-11T20:37:29.812" v="5283" actId="1076"/>
          <ac:spMkLst>
            <pc:docMk/>
            <pc:sldMk cId="3935699729" sldId="329"/>
            <ac:spMk id="123" creationId="{00000000-0000-0000-0000-000000000000}"/>
          </ac:spMkLst>
        </pc:spChg>
      </pc:sldChg>
      <pc:sldChg chg="modSp add mod ord">
        <pc:chgData name="Raphael Freitas" userId="a487a61babc2bbfd" providerId="LiveId" clId="{A549BABB-4D7A-491C-B4F1-898D4446DFD4}" dt="2022-11-11T23:11:29.602" v="5576"/>
        <pc:sldMkLst>
          <pc:docMk/>
          <pc:sldMk cId="3364003619" sldId="330"/>
        </pc:sldMkLst>
        <pc:spChg chg="mod">
          <ac:chgData name="Raphael Freitas" userId="a487a61babc2bbfd" providerId="LiveId" clId="{A549BABB-4D7A-491C-B4F1-898D4446DFD4}" dt="2022-11-11T22:36:21.253" v="5299" actId="20577"/>
          <ac:spMkLst>
            <pc:docMk/>
            <pc:sldMk cId="3364003619" sldId="330"/>
            <ac:spMk id="94" creationId="{00000000-0000-0000-0000-000000000000}"/>
          </ac:spMkLst>
        </pc:spChg>
      </pc:sldChg>
      <pc:sldChg chg="addSp modSp add del mod ord">
        <pc:chgData name="Raphael Freitas" userId="a487a61babc2bbfd" providerId="LiveId" clId="{A549BABB-4D7A-491C-B4F1-898D4446DFD4}" dt="2022-11-09T23:49:15.881" v="3800" actId="47"/>
        <pc:sldMkLst>
          <pc:docMk/>
          <pc:sldMk cId="2237534520" sldId="331"/>
        </pc:sldMkLst>
        <pc:spChg chg="mod">
          <ac:chgData name="Raphael Freitas" userId="a487a61babc2bbfd" providerId="LiveId" clId="{A549BABB-4D7A-491C-B4F1-898D4446DFD4}" dt="2022-11-09T23:47:36.294" v="3785" actId="27636"/>
          <ac:spMkLst>
            <pc:docMk/>
            <pc:sldMk cId="2237534520" sldId="331"/>
            <ac:spMk id="2" creationId="{D735F7F3-C1B5-4B60-A00A-4EB618DDFB5A}"/>
          </ac:spMkLst>
        </pc:spChg>
        <pc:spChg chg="mod">
          <ac:chgData name="Raphael Freitas" userId="a487a61babc2bbfd" providerId="LiveId" clId="{A549BABB-4D7A-491C-B4F1-898D4446DFD4}" dt="2022-11-09T23:48:14.650" v="3790" actId="1076"/>
          <ac:spMkLst>
            <pc:docMk/>
            <pc:sldMk cId="2237534520" sldId="331"/>
            <ac:spMk id="8" creationId="{592DC4EC-C960-48AE-AEBE-4B00AB8AFAB6}"/>
          </ac:spMkLst>
        </pc:spChg>
        <pc:spChg chg="mod">
          <ac:chgData name="Raphael Freitas" userId="a487a61babc2bbfd" providerId="LiveId" clId="{A549BABB-4D7A-491C-B4F1-898D4446DFD4}" dt="2022-11-09T23:48:14.650" v="3790" actId="1076"/>
          <ac:spMkLst>
            <pc:docMk/>
            <pc:sldMk cId="2237534520" sldId="331"/>
            <ac:spMk id="9" creationId="{52106444-CC5E-4C22-9326-489DF03BADAD}"/>
          </ac:spMkLst>
        </pc:spChg>
        <pc:spChg chg="mod">
          <ac:chgData name="Raphael Freitas" userId="a487a61babc2bbfd" providerId="LiveId" clId="{A549BABB-4D7A-491C-B4F1-898D4446DFD4}" dt="2022-11-09T23:48:38.090" v="3794"/>
          <ac:spMkLst>
            <pc:docMk/>
            <pc:sldMk cId="2237534520" sldId="331"/>
            <ac:spMk id="13" creationId="{0C19D524-413C-BFB3-2084-446A23A0A1BB}"/>
          </ac:spMkLst>
        </pc:spChg>
        <pc:spChg chg="mod">
          <ac:chgData name="Raphael Freitas" userId="a487a61babc2bbfd" providerId="LiveId" clId="{A549BABB-4D7A-491C-B4F1-898D4446DFD4}" dt="2022-11-09T23:48:19.171" v="3791" actId="1076"/>
          <ac:spMkLst>
            <pc:docMk/>
            <pc:sldMk cId="2237534520" sldId="331"/>
            <ac:spMk id="15" creationId="{35BDC2A1-622E-4F8E-90A4-AA974710D034}"/>
          </ac:spMkLst>
        </pc:spChg>
        <pc:spChg chg="mod">
          <ac:chgData name="Raphael Freitas" userId="a487a61babc2bbfd" providerId="LiveId" clId="{A549BABB-4D7A-491C-B4F1-898D4446DFD4}" dt="2022-11-09T23:48:19.171" v="3791" actId="1076"/>
          <ac:spMkLst>
            <pc:docMk/>
            <pc:sldMk cId="2237534520" sldId="331"/>
            <ac:spMk id="16" creationId="{D26C32F4-03D3-40D4-9D21-8B60B3BC3179}"/>
          </ac:spMkLst>
        </pc:spChg>
        <pc:spChg chg="mod">
          <ac:chgData name="Raphael Freitas" userId="a487a61babc2bbfd" providerId="LiveId" clId="{A549BABB-4D7A-491C-B4F1-898D4446DFD4}" dt="2022-11-09T23:48:38.090" v="3794"/>
          <ac:spMkLst>
            <pc:docMk/>
            <pc:sldMk cId="2237534520" sldId="331"/>
            <ac:spMk id="20" creationId="{CF236633-DB7A-0307-5859-C67A1D23770E}"/>
          </ac:spMkLst>
        </pc:spChg>
        <pc:spChg chg="mod">
          <ac:chgData name="Raphael Freitas" userId="a487a61babc2bbfd" providerId="LiveId" clId="{A549BABB-4D7A-491C-B4F1-898D4446DFD4}" dt="2022-11-09T23:48:28.508" v="3792" actId="1076"/>
          <ac:spMkLst>
            <pc:docMk/>
            <pc:sldMk cId="2237534520" sldId="331"/>
            <ac:spMk id="22" creationId="{B37E7B00-CAEE-4F9B-9C68-5ADF41D22417}"/>
          </ac:spMkLst>
        </pc:spChg>
        <pc:spChg chg="mod">
          <ac:chgData name="Raphael Freitas" userId="a487a61babc2bbfd" providerId="LiveId" clId="{A549BABB-4D7A-491C-B4F1-898D4446DFD4}" dt="2022-11-09T23:48:28.508" v="3792" actId="1076"/>
          <ac:spMkLst>
            <pc:docMk/>
            <pc:sldMk cId="2237534520" sldId="331"/>
            <ac:spMk id="23" creationId="{A06C7783-BBAA-48FF-B293-0AC362AB1EC0}"/>
          </ac:spMkLst>
        </pc:spChg>
        <pc:spChg chg="mod">
          <ac:chgData name="Raphael Freitas" userId="a487a61babc2bbfd" providerId="LiveId" clId="{A549BABB-4D7A-491C-B4F1-898D4446DFD4}" dt="2022-11-09T23:48:37.279" v="3793" actId="1076"/>
          <ac:spMkLst>
            <pc:docMk/>
            <pc:sldMk cId="2237534520" sldId="331"/>
            <ac:spMk id="29" creationId="{1E5D2150-2B39-48F3-A10E-8245D62DF773}"/>
          </ac:spMkLst>
        </pc:spChg>
        <pc:spChg chg="mod">
          <ac:chgData name="Raphael Freitas" userId="a487a61babc2bbfd" providerId="LiveId" clId="{A549BABB-4D7A-491C-B4F1-898D4446DFD4}" dt="2022-11-09T23:48:37.279" v="3793" actId="1076"/>
          <ac:spMkLst>
            <pc:docMk/>
            <pc:sldMk cId="2237534520" sldId="331"/>
            <ac:spMk id="30" creationId="{A5CBCED9-53B4-45F4-8EE0-A759F99C87D9}"/>
          </ac:spMkLst>
        </pc:spChg>
        <pc:spChg chg="mod">
          <ac:chgData name="Raphael Freitas" userId="a487a61babc2bbfd" providerId="LiveId" clId="{A549BABB-4D7A-491C-B4F1-898D4446DFD4}" dt="2022-11-09T23:48:14.650" v="3790" actId="1076"/>
          <ac:spMkLst>
            <pc:docMk/>
            <pc:sldMk cId="2237534520" sldId="331"/>
            <ac:spMk id="31" creationId="{235E0AFF-20AE-4918-B7EE-52FE4A305DAB}"/>
          </ac:spMkLst>
        </pc:spChg>
        <pc:spChg chg="mod">
          <ac:chgData name="Raphael Freitas" userId="a487a61babc2bbfd" providerId="LiveId" clId="{A549BABB-4D7A-491C-B4F1-898D4446DFD4}" dt="2022-11-09T23:48:19.171" v="3791" actId="1076"/>
          <ac:spMkLst>
            <pc:docMk/>
            <pc:sldMk cId="2237534520" sldId="331"/>
            <ac:spMk id="32" creationId="{D1BA7BAD-7A54-458F-9B9F-3CA4F0CF6316}"/>
          </ac:spMkLst>
        </pc:spChg>
        <pc:spChg chg="mod">
          <ac:chgData name="Raphael Freitas" userId="a487a61babc2bbfd" providerId="LiveId" clId="{A549BABB-4D7A-491C-B4F1-898D4446DFD4}" dt="2022-11-09T23:48:37.279" v="3793" actId="1076"/>
          <ac:spMkLst>
            <pc:docMk/>
            <pc:sldMk cId="2237534520" sldId="331"/>
            <ac:spMk id="33" creationId="{DE7F896B-956A-4287-B11D-8E9766A4518D}"/>
          </ac:spMkLst>
        </pc:spChg>
        <pc:spChg chg="mod">
          <ac:chgData name="Raphael Freitas" userId="a487a61babc2bbfd" providerId="LiveId" clId="{A549BABB-4D7A-491C-B4F1-898D4446DFD4}" dt="2022-11-09T23:48:28.508" v="3792" actId="1076"/>
          <ac:spMkLst>
            <pc:docMk/>
            <pc:sldMk cId="2237534520" sldId="331"/>
            <ac:spMk id="34" creationId="{BC564DB7-DFD2-4746-9D74-10876FE00497}"/>
          </ac:spMkLst>
        </pc:spChg>
        <pc:spChg chg="mod">
          <ac:chgData name="Raphael Freitas" userId="a487a61babc2bbfd" providerId="LiveId" clId="{A549BABB-4D7A-491C-B4F1-898D4446DFD4}" dt="2022-11-09T23:48:14.650" v="3790" actId="1076"/>
          <ac:spMkLst>
            <pc:docMk/>
            <pc:sldMk cId="2237534520" sldId="331"/>
            <ac:spMk id="35" creationId="{10A1EE45-98F3-4598-9E5E-A3D91D842FD3}"/>
          </ac:spMkLst>
        </pc:spChg>
        <pc:spChg chg="mod">
          <ac:chgData name="Raphael Freitas" userId="a487a61babc2bbfd" providerId="LiveId" clId="{A549BABB-4D7A-491C-B4F1-898D4446DFD4}" dt="2022-11-09T23:48:19.171" v="3791" actId="1076"/>
          <ac:spMkLst>
            <pc:docMk/>
            <pc:sldMk cId="2237534520" sldId="331"/>
            <ac:spMk id="36" creationId="{83FEABDF-8E61-4C57-9273-EEFDAB9C2355}"/>
          </ac:spMkLst>
        </pc:spChg>
        <pc:spChg chg="mod">
          <ac:chgData name="Raphael Freitas" userId="a487a61babc2bbfd" providerId="LiveId" clId="{A549BABB-4D7A-491C-B4F1-898D4446DFD4}" dt="2022-11-09T23:48:28.508" v="3792" actId="1076"/>
          <ac:spMkLst>
            <pc:docMk/>
            <pc:sldMk cId="2237534520" sldId="331"/>
            <ac:spMk id="37" creationId="{E3AE415B-AF9D-4E2B-8F8E-B1124205B648}"/>
          </ac:spMkLst>
        </pc:spChg>
        <pc:spChg chg="mod">
          <ac:chgData name="Raphael Freitas" userId="a487a61babc2bbfd" providerId="LiveId" clId="{A549BABB-4D7A-491C-B4F1-898D4446DFD4}" dt="2022-11-09T23:48:37.279" v="3793" actId="1076"/>
          <ac:spMkLst>
            <pc:docMk/>
            <pc:sldMk cId="2237534520" sldId="331"/>
            <ac:spMk id="38" creationId="{4B21CB05-A433-474D-AFD0-ADD809045292}"/>
          </ac:spMkLst>
        </pc:spChg>
        <pc:spChg chg="add mod">
          <ac:chgData name="Raphael Freitas" userId="a487a61babc2bbfd" providerId="LiveId" clId="{A549BABB-4D7A-491C-B4F1-898D4446DFD4}" dt="2022-11-09T23:48:40.703" v="3795" actId="1076"/>
          <ac:spMkLst>
            <pc:docMk/>
            <pc:sldMk cId="2237534520" sldId="331"/>
            <ac:spMk id="39" creationId="{2731E446-D789-B09A-1680-95CD22A70AE9}"/>
          </ac:spMkLst>
        </pc:spChg>
        <pc:spChg chg="add mod">
          <ac:chgData name="Raphael Freitas" userId="a487a61babc2bbfd" providerId="LiveId" clId="{A549BABB-4D7A-491C-B4F1-898D4446DFD4}" dt="2022-11-09T23:48:40.703" v="3795" actId="1076"/>
          <ac:spMkLst>
            <pc:docMk/>
            <pc:sldMk cId="2237534520" sldId="331"/>
            <ac:spMk id="40" creationId="{278CCD21-F07E-5CC8-B60A-8F42C436D502}"/>
          </ac:spMkLst>
        </pc:spChg>
        <pc:spChg chg="add mod">
          <ac:chgData name="Raphael Freitas" userId="a487a61babc2bbfd" providerId="LiveId" clId="{A549BABB-4D7A-491C-B4F1-898D4446DFD4}" dt="2022-11-09T23:48:40.703" v="3795" actId="1076"/>
          <ac:spMkLst>
            <pc:docMk/>
            <pc:sldMk cId="2237534520" sldId="331"/>
            <ac:spMk id="41" creationId="{ED6FD8E6-4666-ADA2-F8C3-5ED47F173D48}"/>
          </ac:spMkLst>
        </pc:spChg>
        <pc:spChg chg="add mod">
          <ac:chgData name="Raphael Freitas" userId="a487a61babc2bbfd" providerId="LiveId" clId="{A549BABB-4D7A-491C-B4F1-898D4446DFD4}" dt="2022-11-09T23:48:40.703" v="3795" actId="1076"/>
          <ac:spMkLst>
            <pc:docMk/>
            <pc:sldMk cId="2237534520" sldId="331"/>
            <ac:spMk id="42" creationId="{35197A9B-A720-95E1-C173-A8957542F133}"/>
          </ac:spMkLst>
        </pc:spChg>
        <pc:grpChg chg="mod">
          <ac:chgData name="Raphael Freitas" userId="a487a61babc2bbfd" providerId="LiveId" clId="{A549BABB-4D7A-491C-B4F1-898D4446DFD4}" dt="2022-11-09T23:48:14.650" v="3790" actId="1076"/>
          <ac:grpSpMkLst>
            <pc:docMk/>
            <pc:sldMk cId="2237534520" sldId="331"/>
            <ac:grpSpMk id="3" creationId="{335AF11D-2DF1-44B2-A0F5-F4D3B3008A64}"/>
          </ac:grpSpMkLst>
        </pc:grpChg>
        <pc:grpChg chg="add mod">
          <ac:chgData name="Raphael Freitas" userId="a487a61babc2bbfd" providerId="LiveId" clId="{A549BABB-4D7A-491C-B4F1-898D4446DFD4}" dt="2022-11-09T23:48:40.703" v="3795" actId="1076"/>
          <ac:grpSpMkLst>
            <pc:docMk/>
            <pc:sldMk cId="2237534520" sldId="331"/>
            <ac:grpSpMk id="6" creationId="{EBC71173-CA26-87EE-1F0D-2FA38207BE4A}"/>
          </ac:grpSpMkLst>
        </pc:grpChg>
        <pc:grpChg chg="mod">
          <ac:chgData name="Raphael Freitas" userId="a487a61babc2bbfd" providerId="LiveId" clId="{A549BABB-4D7A-491C-B4F1-898D4446DFD4}" dt="2022-11-09T23:48:19.171" v="3791" actId="1076"/>
          <ac:grpSpMkLst>
            <pc:docMk/>
            <pc:sldMk cId="2237534520" sldId="331"/>
            <ac:grpSpMk id="10" creationId="{EED691D9-3B00-41E6-8A4C-B874C5129C0E}"/>
          </ac:grpSpMkLst>
        </pc:grpChg>
        <pc:grpChg chg="mod">
          <ac:chgData name="Raphael Freitas" userId="a487a61babc2bbfd" providerId="LiveId" clId="{A549BABB-4D7A-491C-B4F1-898D4446DFD4}" dt="2022-11-09T23:48:28.508" v="3792" actId="1076"/>
          <ac:grpSpMkLst>
            <pc:docMk/>
            <pc:sldMk cId="2237534520" sldId="331"/>
            <ac:grpSpMk id="17" creationId="{BE588CF4-AEC6-4F9A-B863-B079B6A5DDB4}"/>
          </ac:grpSpMkLst>
        </pc:grpChg>
        <pc:grpChg chg="mod">
          <ac:chgData name="Raphael Freitas" userId="a487a61babc2bbfd" providerId="LiveId" clId="{A549BABB-4D7A-491C-B4F1-898D4446DFD4}" dt="2022-11-09T23:48:37.279" v="3793" actId="1076"/>
          <ac:grpSpMkLst>
            <pc:docMk/>
            <pc:sldMk cId="2237534520" sldId="331"/>
            <ac:grpSpMk id="24" creationId="{BDE9322B-F6B5-4A67-A361-6D8E409D524A}"/>
          </ac:grpSpMkLst>
        </pc:grpChg>
        <pc:graphicFrameChg chg="mod">
          <ac:chgData name="Raphael Freitas" userId="a487a61babc2bbfd" providerId="LiveId" clId="{A549BABB-4D7A-491C-B4F1-898D4446DFD4}" dt="2022-11-09T23:48:14.650" v="3790" actId="1076"/>
          <ac:graphicFrameMkLst>
            <pc:docMk/>
            <pc:sldMk cId="2237534520" sldId="331"/>
            <ac:graphicFrameMk id="7" creationId="{8B669D05-B450-41E2-B8AA-21CC280F12E8}"/>
          </ac:graphicFrameMkLst>
        </pc:graphicFrameChg>
        <pc:graphicFrameChg chg="mod">
          <ac:chgData name="Raphael Freitas" userId="a487a61babc2bbfd" providerId="LiveId" clId="{A549BABB-4D7A-491C-B4F1-898D4446DFD4}" dt="2022-11-09T23:48:19.171" v="3791" actId="1076"/>
          <ac:graphicFrameMkLst>
            <pc:docMk/>
            <pc:sldMk cId="2237534520" sldId="331"/>
            <ac:graphicFrameMk id="14" creationId="{BBBB27B4-5129-45A3-B5B0-B74B2F917257}"/>
          </ac:graphicFrameMkLst>
        </pc:graphicFrameChg>
        <pc:graphicFrameChg chg="mod">
          <ac:chgData name="Raphael Freitas" userId="a487a61babc2bbfd" providerId="LiveId" clId="{A549BABB-4D7A-491C-B4F1-898D4446DFD4}" dt="2022-11-09T23:48:28.508" v="3792" actId="1076"/>
          <ac:graphicFrameMkLst>
            <pc:docMk/>
            <pc:sldMk cId="2237534520" sldId="331"/>
            <ac:graphicFrameMk id="21" creationId="{6F134153-A574-414F-B94C-E9FFF5B1F0F3}"/>
          </ac:graphicFrameMkLst>
        </pc:graphicFrameChg>
        <pc:graphicFrameChg chg="add mod">
          <ac:chgData name="Raphael Freitas" userId="a487a61babc2bbfd" providerId="LiveId" clId="{A549BABB-4D7A-491C-B4F1-898D4446DFD4}" dt="2022-11-09T23:48:40.703" v="3795" actId="1076"/>
          <ac:graphicFrameMkLst>
            <pc:docMk/>
            <pc:sldMk cId="2237534520" sldId="331"/>
            <ac:graphicFrameMk id="27" creationId="{7A542658-4A98-063D-0F4D-52D596F32213}"/>
          </ac:graphicFrameMkLst>
        </pc:graphicFrameChg>
        <pc:graphicFrameChg chg="mod">
          <ac:chgData name="Raphael Freitas" userId="a487a61babc2bbfd" providerId="LiveId" clId="{A549BABB-4D7A-491C-B4F1-898D4446DFD4}" dt="2022-11-09T23:48:37.279" v="3793" actId="1076"/>
          <ac:graphicFrameMkLst>
            <pc:docMk/>
            <pc:sldMk cId="2237534520" sldId="331"/>
            <ac:graphicFrameMk id="28" creationId="{190732BE-A178-418D-90BA-AF9938A72F3B}"/>
          </ac:graphicFrameMkLst>
        </pc:graphicFrameChg>
      </pc:sldChg>
      <pc:sldChg chg="addSp delSp modSp add mod ord modNotesTx">
        <pc:chgData name="Raphael Freitas" userId="a487a61babc2bbfd" providerId="LiveId" clId="{A549BABB-4D7A-491C-B4F1-898D4446DFD4}" dt="2022-11-11T23:03:20.732" v="5389" actId="20577"/>
        <pc:sldMkLst>
          <pc:docMk/>
          <pc:sldMk cId="2949044649" sldId="331"/>
        </pc:sldMkLst>
        <pc:spChg chg="add del">
          <ac:chgData name="Raphael Freitas" userId="a487a61babc2bbfd" providerId="LiveId" clId="{A549BABB-4D7A-491C-B4F1-898D4446DFD4}" dt="2022-11-11T23:02:18.433" v="5356" actId="22"/>
          <ac:spMkLst>
            <pc:docMk/>
            <pc:sldMk cId="2949044649" sldId="331"/>
            <ac:spMk id="5" creationId="{EB0FE0A4-B8B9-7F93-37F8-419C7A5402E8}"/>
          </ac:spMkLst>
        </pc:spChg>
        <pc:spChg chg="add mod">
          <ac:chgData name="Raphael Freitas" userId="a487a61babc2bbfd" providerId="LiveId" clId="{A549BABB-4D7A-491C-B4F1-898D4446DFD4}" dt="2022-11-11T23:03:20.732" v="5389" actId="20577"/>
          <ac:spMkLst>
            <pc:docMk/>
            <pc:sldMk cId="2949044649" sldId="331"/>
            <ac:spMk id="6" creationId="{D40EAC59-9D1F-D3CB-BCF0-82D32451B665}"/>
          </ac:spMkLst>
        </pc:spChg>
        <pc:spChg chg="del">
          <ac:chgData name="Raphael Freitas" userId="a487a61babc2bbfd" providerId="LiveId" clId="{A549BABB-4D7A-491C-B4F1-898D4446DFD4}" dt="2022-11-11T22:38:24.860" v="5305" actId="478"/>
          <ac:spMkLst>
            <pc:docMk/>
            <pc:sldMk cId="2949044649" sldId="331"/>
            <ac:spMk id="7" creationId="{DCF9B2C9-4C04-185B-BFC3-2863288EAAAE}"/>
          </ac:spMkLst>
        </pc:spChg>
        <pc:spChg chg="mod">
          <ac:chgData name="Raphael Freitas" userId="a487a61babc2bbfd" providerId="LiveId" clId="{A549BABB-4D7A-491C-B4F1-898D4446DFD4}" dt="2022-11-11T23:03:05.591" v="5380" actId="1076"/>
          <ac:spMkLst>
            <pc:docMk/>
            <pc:sldMk cId="2949044649" sldId="331"/>
            <ac:spMk id="123" creationId="{00000000-0000-0000-0000-000000000000}"/>
          </ac:spMkLst>
        </pc:spChg>
        <pc:picChg chg="add del mod">
          <ac:chgData name="Raphael Freitas" userId="a487a61babc2bbfd" providerId="LiveId" clId="{A549BABB-4D7A-491C-B4F1-898D4446DFD4}" dt="2022-11-11T23:01:25.439" v="5354" actId="478"/>
          <ac:picMkLst>
            <pc:docMk/>
            <pc:sldMk cId="2949044649" sldId="331"/>
            <ac:picMk id="1026" creationId="{F805A3EE-4902-56DD-190E-6CC659616299}"/>
          </ac:picMkLst>
        </pc:picChg>
      </pc:sldChg>
      <pc:sldChg chg="addSp delSp modSp add mod modNotesTx">
        <pc:chgData name="Raphael Freitas" userId="a487a61babc2bbfd" providerId="LiveId" clId="{A549BABB-4D7A-491C-B4F1-898D4446DFD4}" dt="2022-11-11T23:11:13.771" v="5574" actId="13926"/>
        <pc:sldMkLst>
          <pc:docMk/>
          <pc:sldMk cId="3041446783" sldId="332"/>
        </pc:sldMkLst>
        <pc:spChg chg="mod">
          <ac:chgData name="Raphael Freitas" userId="a487a61babc2bbfd" providerId="LiveId" clId="{A549BABB-4D7A-491C-B4F1-898D4446DFD4}" dt="2022-11-11T23:06:30.963" v="5437" actId="20577"/>
          <ac:spMkLst>
            <pc:docMk/>
            <pc:sldMk cId="3041446783" sldId="332"/>
            <ac:spMk id="2" creationId="{CC239962-C1AE-3E51-6E50-E6F2A99A72BB}"/>
          </ac:spMkLst>
        </pc:spChg>
        <pc:spChg chg="add del mod">
          <ac:chgData name="Raphael Freitas" userId="a487a61babc2bbfd" providerId="LiveId" clId="{A549BABB-4D7A-491C-B4F1-898D4446DFD4}" dt="2022-11-11T23:08:15.812" v="5483" actId="478"/>
          <ac:spMkLst>
            <pc:docMk/>
            <pc:sldMk cId="3041446783" sldId="332"/>
            <ac:spMk id="4" creationId="{03EFC709-35D6-E0C9-0039-6EB9087E7A28}"/>
          </ac:spMkLst>
        </pc:spChg>
        <pc:spChg chg="mod">
          <ac:chgData name="Raphael Freitas" userId="a487a61babc2bbfd" providerId="LiveId" clId="{A549BABB-4D7A-491C-B4F1-898D4446DFD4}" dt="2022-11-11T23:11:13.771" v="5574" actId="13926"/>
          <ac:spMkLst>
            <pc:docMk/>
            <pc:sldMk cId="3041446783" sldId="332"/>
            <ac:spMk id="123" creationId="{00000000-0000-0000-0000-000000000000}"/>
          </ac:spMkLst>
        </pc:spChg>
        <pc:picChg chg="del mod">
          <ac:chgData name="Raphael Freitas" userId="a487a61babc2bbfd" providerId="LiveId" clId="{A549BABB-4D7A-491C-B4F1-898D4446DFD4}" dt="2022-11-11T23:07:10.586" v="5438" actId="478"/>
          <ac:picMkLst>
            <pc:docMk/>
            <pc:sldMk cId="3041446783" sldId="332"/>
            <ac:picMk id="1026" creationId="{F805A3EE-4902-56DD-190E-6CC659616299}"/>
          </ac:picMkLst>
        </pc:picChg>
      </pc:sldChg>
      <pc:sldChg chg="modSp add mod">
        <pc:chgData name="Raphael Freitas" userId="a487a61babc2bbfd" providerId="LiveId" clId="{A549BABB-4D7A-491C-B4F1-898D4446DFD4}" dt="2022-11-16T23:38:01.516" v="5757" actId="20577"/>
        <pc:sldMkLst>
          <pc:docMk/>
          <pc:sldMk cId="3883946743" sldId="333"/>
        </pc:sldMkLst>
        <pc:spChg chg="mod">
          <ac:chgData name="Raphael Freitas" userId="a487a61babc2bbfd" providerId="LiveId" clId="{A549BABB-4D7A-491C-B4F1-898D4446DFD4}" dt="2022-11-16T23:38:01.516" v="5757" actId="20577"/>
          <ac:spMkLst>
            <pc:docMk/>
            <pc:sldMk cId="3883946743" sldId="333"/>
            <ac:spMk id="2" creationId="{CC239962-C1AE-3E51-6E50-E6F2A99A72BB}"/>
          </ac:spMkLst>
        </pc:spChg>
        <pc:spChg chg="mod">
          <ac:chgData name="Raphael Freitas" userId="a487a61babc2bbfd" providerId="LiveId" clId="{A549BABB-4D7A-491C-B4F1-898D4446DFD4}" dt="2022-11-11T23:06:10.517" v="5403" actId="20577"/>
          <ac:spMkLst>
            <pc:docMk/>
            <pc:sldMk cId="3883946743" sldId="333"/>
            <ac:spMk id="123" creationId="{00000000-0000-0000-0000-000000000000}"/>
          </ac:spMkLst>
        </pc:spChg>
      </pc:sldChg>
      <pc:sldChg chg="delSp modSp add mod modNotesTx">
        <pc:chgData name="Raphael Freitas" userId="a487a61babc2bbfd" providerId="LiveId" clId="{A549BABB-4D7A-491C-B4F1-898D4446DFD4}" dt="2022-11-16T23:38:06.662" v="5759" actId="20577"/>
        <pc:sldMkLst>
          <pc:docMk/>
          <pc:sldMk cId="2087274122" sldId="334"/>
        </pc:sldMkLst>
        <pc:spChg chg="mod">
          <ac:chgData name="Raphael Freitas" userId="a487a61babc2bbfd" providerId="LiveId" clId="{A549BABB-4D7A-491C-B4F1-898D4446DFD4}" dt="2022-11-16T23:38:06.662" v="5759" actId="20577"/>
          <ac:spMkLst>
            <pc:docMk/>
            <pc:sldMk cId="2087274122" sldId="334"/>
            <ac:spMk id="2" creationId="{CC239962-C1AE-3E51-6E50-E6F2A99A72BB}"/>
          </ac:spMkLst>
        </pc:spChg>
        <pc:spChg chg="mod">
          <ac:chgData name="Raphael Freitas" userId="a487a61babc2bbfd" providerId="LiveId" clId="{A549BABB-4D7A-491C-B4F1-898D4446DFD4}" dt="2022-11-11T23:17:46.659" v="5636" actId="20577"/>
          <ac:spMkLst>
            <pc:docMk/>
            <pc:sldMk cId="2087274122" sldId="334"/>
            <ac:spMk id="123" creationId="{00000000-0000-0000-0000-000000000000}"/>
          </ac:spMkLst>
        </pc:spChg>
        <pc:picChg chg="del">
          <ac:chgData name="Raphael Freitas" userId="a487a61babc2bbfd" providerId="LiveId" clId="{A549BABB-4D7A-491C-B4F1-898D4446DFD4}" dt="2022-11-11T23:16:18.259" v="5609" actId="478"/>
          <ac:picMkLst>
            <pc:docMk/>
            <pc:sldMk cId="2087274122" sldId="334"/>
            <ac:picMk id="1026" creationId="{F805A3EE-4902-56DD-190E-6CC659616299}"/>
          </ac:picMkLst>
        </pc:picChg>
      </pc:sldChg>
      <pc:sldChg chg="modSp add mod ord">
        <pc:chgData name="Raphael Freitas" userId="a487a61babc2bbfd" providerId="LiveId" clId="{A549BABB-4D7A-491C-B4F1-898D4446DFD4}" dt="2022-11-11T23:25:16.055" v="5663" actId="20577"/>
        <pc:sldMkLst>
          <pc:docMk/>
          <pc:sldMk cId="2104705032" sldId="335"/>
        </pc:sldMkLst>
        <pc:spChg chg="mod">
          <ac:chgData name="Raphael Freitas" userId="a487a61babc2bbfd" providerId="LiveId" clId="{A549BABB-4D7A-491C-B4F1-898D4446DFD4}" dt="2022-11-11T23:25:16.055" v="5663" actId="20577"/>
          <ac:spMkLst>
            <pc:docMk/>
            <pc:sldMk cId="2104705032" sldId="335"/>
            <ac:spMk id="94" creationId="{00000000-0000-0000-0000-000000000000}"/>
          </ac:spMkLst>
        </pc:spChg>
      </pc:sldChg>
      <pc:sldChg chg="addSp modSp add mod ord modNotesTx">
        <pc:chgData name="Raphael Freitas" userId="a487a61babc2bbfd" providerId="LiveId" clId="{A549BABB-4D7A-491C-B4F1-898D4446DFD4}" dt="2022-11-19T21:23:30.804" v="5983" actId="20577"/>
        <pc:sldMkLst>
          <pc:docMk/>
          <pc:sldMk cId="488891684" sldId="336"/>
        </pc:sldMkLst>
        <pc:spChg chg="mod">
          <ac:chgData name="Raphael Freitas" userId="a487a61babc2bbfd" providerId="LiveId" clId="{A549BABB-4D7A-491C-B4F1-898D4446DFD4}" dt="2022-11-19T21:23:30.804" v="5983" actId="20577"/>
          <ac:spMkLst>
            <pc:docMk/>
            <pc:sldMk cId="488891684" sldId="336"/>
            <ac:spMk id="2" creationId="{CC239962-C1AE-3E51-6E50-E6F2A99A72BB}"/>
          </ac:spMkLst>
        </pc:spChg>
        <pc:spChg chg="mod">
          <ac:chgData name="Raphael Freitas" userId="a487a61babc2bbfd" providerId="LiveId" clId="{A549BABB-4D7A-491C-B4F1-898D4446DFD4}" dt="2022-11-11T23:36:18.233" v="5678" actId="1076"/>
          <ac:spMkLst>
            <pc:docMk/>
            <pc:sldMk cId="488891684" sldId="336"/>
            <ac:spMk id="123" creationId="{00000000-0000-0000-0000-000000000000}"/>
          </ac:spMkLst>
        </pc:spChg>
        <pc:picChg chg="add mod">
          <ac:chgData name="Raphael Freitas" userId="a487a61babc2bbfd" providerId="LiveId" clId="{A549BABB-4D7A-491C-B4F1-898D4446DFD4}" dt="2022-11-11T23:36:19.691" v="5679" actId="1076"/>
          <ac:picMkLst>
            <pc:docMk/>
            <pc:sldMk cId="488891684" sldId="336"/>
            <ac:picMk id="2050" creationId="{19917C5E-11C6-BF21-279C-019E362CAE2D}"/>
          </ac:picMkLst>
        </pc:picChg>
      </pc:sldChg>
      <pc:sldChg chg="modSp add mod">
        <pc:chgData name="Raphael Freitas" userId="a487a61babc2bbfd" providerId="LiveId" clId="{A549BABB-4D7A-491C-B4F1-898D4446DFD4}" dt="2022-11-11T23:38:11.651" v="5739" actId="20577"/>
        <pc:sldMkLst>
          <pc:docMk/>
          <pc:sldMk cId="881769508" sldId="337"/>
        </pc:sldMkLst>
        <pc:spChg chg="mod">
          <ac:chgData name="Raphael Freitas" userId="a487a61babc2bbfd" providerId="LiveId" clId="{A549BABB-4D7A-491C-B4F1-898D4446DFD4}" dt="2022-11-11T23:38:11.651" v="5739" actId="20577"/>
          <ac:spMkLst>
            <pc:docMk/>
            <pc:sldMk cId="881769508" sldId="337"/>
            <ac:spMk id="94" creationId="{00000000-0000-0000-0000-000000000000}"/>
          </ac:spMkLst>
        </pc:spChg>
      </pc:sldChg>
      <pc:sldChg chg="modSp add mod">
        <pc:chgData name="Raphael Freitas" userId="a487a61babc2bbfd" providerId="LiveId" clId="{A549BABB-4D7A-491C-B4F1-898D4446DFD4}" dt="2022-11-19T21:44:16.564" v="6385" actId="20577"/>
        <pc:sldMkLst>
          <pc:docMk/>
          <pc:sldMk cId="3596355673" sldId="338"/>
        </pc:sldMkLst>
        <pc:spChg chg="mod">
          <ac:chgData name="Raphael Freitas" userId="a487a61babc2bbfd" providerId="LiveId" clId="{A549BABB-4D7A-491C-B4F1-898D4446DFD4}" dt="2022-11-19T21:44:16.564" v="6385" actId="20577"/>
          <ac:spMkLst>
            <pc:docMk/>
            <pc:sldMk cId="3596355673" sldId="338"/>
            <ac:spMk id="94" creationId="{00000000-0000-0000-0000-000000000000}"/>
          </ac:spMkLst>
        </pc:spChg>
      </pc:sldChg>
      <pc:sldChg chg="delSp modSp add mod ord modNotesTx">
        <pc:chgData name="Raphael Freitas" userId="a487a61babc2bbfd" providerId="LiveId" clId="{A549BABB-4D7A-491C-B4F1-898D4446DFD4}" dt="2022-11-19T21:15:42.551" v="5859" actId="113"/>
        <pc:sldMkLst>
          <pc:docMk/>
          <pc:sldMk cId="2149608964" sldId="339"/>
        </pc:sldMkLst>
        <pc:spChg chg="mod">
          <ac:chgData name="Raphael Freitas" userId="a487a61babc2bbfd" providerId="LiveId" clId="{A549BABB-4D7A-491C-B4F1-898D4446DFD4}" dt="2022-11-18T02:54:07.625" v="5794" actId="20577"/>
          <ac:spMkLst>
            <pc:docMk/>
            <pc:sldMk cId="2149608964" sldId="339"/>
            <ac:spMk id="2" creationId="{CC239962-C1AE-3E51-6E50-E6F2A99A72BB}"/>
          </ac:spMkLst>
        </pc:spChg>
        <pc:spChg chg="mod">
          <ac:chgData name="Raphael Freitas" userId="a487a61babc2bbfd" providerId="LiveId" clId="{A549BABB-4D7A-491C-B4F1-898D4446DFD4}" dt="2022-11-19T21:15:42.551" v="5859" actId="113"/>
          <ac:spMkLst>
            <pc:docMk/>
            <pc:sldMk cId="2149608964" sldId="339"/>
            <ac:spMk id="123" creationId="{00000000-0000-0000-0000-000000000000}"/>
          </ac:spMkLst>
        </pc:spChg>
        <pc:picChg chg="del">
          <ac:chgData name="Raphael Freitas" userId="a487a61babc2bbfd" providerId="LiveId" clId="{A549BABB-4D7A-491C-B4F1-898D4446DFD4}" dt="2022-11-18T02:54:10.172" v="5795" actId="478"/>
          <ac:picMkLst>
            <pc:docMk/>
            <pc:sldMk cId="2149608964" sldId="339"/>
            <ac:picMk id="2050" creationId="{19917C5E-11C6-BF21-279C-019E362CAE2D}"/>
          </ac:picMkLst>
        </pc:picChg>
      </pc:sldChg>
      <pc:sldChg chg="add del">
        <pc:chgData name="Raphael Freitas" userId="a487a61babc2bbfd" providerId="LiveId" clId="{A549BABB-4D7A-491C-B4F1-898D4446DFD4}" dt="2022-11-18T02:55:16.682" v="5829"/>
        <pc:sldMkLst>
          <pc:docMk/>
          <pc:sldMk cId="1201231189" sldId="340"/>
        </pc:sldMkLst>
      </pc:sldChg>
      <pc:sldChg chg="modSp add mod modNotesTx">
        <pc:chgData name="Raphael Freitas" userId="a487a61babc2bbfd" providerId="LiveId" clId="{A549BABB-4D7A-491C-B4F1-898D4446DFD4}" dt="2022-11-18T02:56:08.765" v="5839"/>
        <pc:sldMkLst>
          <pc:docMk/>
          <pc:sldMk cId="2509859899" sldId="340"/>
        </pc:sldMkLst>
        <pc:spChg chg="mod">
          <ac:chgData name="Raphael Freitas" userId="a487a61babc2bbfd" providerId="LiveId" clId="{A549BABB-4D7A-491C-B4F1-898D4446DFD4}" dt="2022-11-18T02:55:29.223" v="5832" actId="20577"/>
          <ac:spMkLst>
            <pc:docMk/>
            <pc:sldMk cId="2509859899" sldId="340"/>
            <ac:spMk id="2" creationId="{CC239962-C1AE-3E51-6E50-E6F2A99A72BB}"/>
          </ac:spMkLst>
        </pc:spChg>
        <pc:spChg chg="mod">
          <ac:chgData name="Raphael Freitas" userId="a487a61babc2bbfd" providerId="LiveId" clId="{A549BABB-4D7A-491C-B4F1-898D4446DFD4}" dt="2022-11-18T02:55:47.397" v="5834" actId="12"/>
          <ac:spMkLst>
            <pc:docMk/>
            <pc:sldMk cId="2509859899" sldId="340"/>
            <ac:spMk id="123" creationId="{00000000-0000-0000-0000-000000000000}"/>
          </ac:spMkLst>
        </pc:spChg>
      </pc:sldChg>
      <pc:sldChg chg="modSp add mod modNotesTx">
        <pc:chgData name="Raphael Freitas" userId="a487a61babc2bbfd" providerId="LiveId" clId="{A549BABB-4D7A-491C-B4F1-898D4446DFD4}" dt="2022-11-19T21:15:38.647" v="5858" actId="113"/>
        <pc:sldMkLst>
          <pc:docMk/>
          <pc:sldMk cId="502880665" sldId="341"/>
        </pc:sldMkLst>
        <pc:spChg chg="mod">
          <ac:chgData name="Raphael Freitas" userId="a487a61babc2bbfd" providerId="LiveId" clId="{A549BABB-4D7A-491C-B4F1-898D4446DFD4}" dt="2022-11-18T02:56:13.191" v="5842" actId="20577"/>
          <ac:spMkLst>
            <pc:docMk/>
            <pc:sldMk cId="502880665" sldId="341"/>
            <ac:spMk id="2" creationId="{CC239962-C1AE-3E51-6E50-E6F2A99A72BB}"/>
          </ac:spMkLst>
        </pc:spChg>
        <pc:spChg chg="mod">
          <ac:chgData name="Raphael Freitas" userId="a487a61babc2bbfd" providerId="LiveId" clId="{A549BABB-4D7A-491C-B4F1-898D4446DFD4}" dt="2022-11-19T21:15:38.647" v="5858" actId="113"/>
          <ac:spMkLst>
            <pc:docMk/>
            <pc:sldMk cId="502880665" sldId="341"/>
            <ac:spMk id="123" creationId="{00000000-0000-0000-0000-000000000000}"/>
          </ac:spMkLst>
        </pc:spChg>
      </pc:sldChg>
      <pc:sldChg chg="modSp add mod">
        <pc:chgData name="Raphael Freitas" userId="a487a61babc2bbfd" providerId="LiveId" clId="{A549BABB-4D7A-491C-B4F1-898D4446DFD4}" dt="2022-11-19T21:18:58.708" v="5919" actId="6549"/>
        <pc:sldMkLst>
          <pc:docMk/>
          <pc:sldMk cId="308231578" sldId="342"/>
        </pc:sldMkLst>
        <pc:spChg chg="mod">
          <ac:chgData name="Raphael Freitas" userId="a487a61babc2bbfd" providerId="LiveId" clId="{A549BABB-4D7A-491C-B4F1-898D4446DFD4}" dt="2022-11-19T21:18:58.708" v="5919" actId="6549"/>
          <ac:spMkLst>
            <pc:docMk/>
            <pc:sldMk cId="308231578" sldId="342"/>
            <ac:spMk id="94" creationId="{00000000-0000-0000-0000-000000000000}"/>
          </ac:spMkLst>
        </pc:spChg>
      </pc:sldChg>
      <pc:sldChg chg="addSp delSp modSp add mod ord modNotesTx">
        <pc:chgData name="Raphael Freitas" userId="a487a61babc2bbfd" providerId="LiveId" clId="{A549BABB-4D7A-491C-B4F1-898D4446DFD4}" dt="2022-11-19T21:38:45.698" v="6258"/>
        <pc:sldMkLst>
          <pc:docMk/>
          <pc:sldMk cId="624209827" sldId="343"/>
        </pc:sldMkLst>
        <pc:spChg chg="mod">
          <ac:chgData name="Raphael Freitas" userId="a487a61babc2bbfd" providerId="LiveId" clId="{A549BABB-4D7A-491C-B4F1-898D4446DFD4}" dt="2022-11-19T21:34:03.868" v="6128" actId="20577"/>
          <ac:spMkLst>
            <pc:docMk/>
            <pc:sldMk cId="624209827" sldId="343"/>
            <ac:spMk id="2" creationId="{CC239962-C1AE-3E51-6E50-E6F2A99A72BB}"/>
          </ac:spMkLst>
        </pc:spChg>
        <pc:spChg chg="add del mod">
          <ac:chgData name="Raphael Freitas" userId="a487a61babc2bbfd" providerId="LiveId" clId="{A549BABB-4D7A-491C-B4F1-898D4446DFD4}" dt="2022-11-19T21:33:45.869" v="6104" actId="478"/>
          <ac:spMkLst>
            <pc:docMk/>
            <pc:sldMk cId="624209827" sldId="343"/>
            <ac:spMk id="5" creationId="{7D5EDACA-1A89-3466-5DD8-61CFBA27490B}"/>
          </ac:spMkLst>
        </pc:spChg>
        <pc:spChg chg="mod">
          <ac:chgData name="Raphael Freitas" userId="a487a61babc2bbfd" providerId="LiveId" clId="{A549BABB-4D7A-491C-B4F1-898D4446DFD4}" dt="2022-11-19T21:37:44.036" v="6255" actId="20577"/>
          <ac:spMkLst>
            <pc:docMk/>
            <pc:sldMk cId="624209827" sldId="343"/>
            <ac:spMk id="123" creationId="{00000000-0000-0000-0000-000000000000}"/>
          </ac:spMkLst>
        </pc:spChg>
        <pc:picChg chg="add del">
          <ac:chgData name="Raphael Freitas" userId="a487a61babc2bbfd" providerId="LiveId" clId="{A549BABB-4D7A-491C-B4F1-898D4446DFD4}" dt="2022-11-19T21:33:26.077" v="6098" actId="22"/>
          <ac:picMkLst>
            <pc:docMk/>
            <pc:sldMk cId="624209827" sldId="343"/>
            <ac:picMk id="7" creationId="{E3954B74-EF5B-989B-21A3-FDD4B152702B}"/>
          </ac:picMkLst>
        </pc:picChg>
      </pc:sldChg>
      <pc:sldChg chg="addSp delSp modSp add mod modNotesTx">
        <pc:chgData name="Raphael Freitas" userId="a487a61babc2bbfd" providerId="LiveId" clId="{A549BABB-4D7A-491C-B4F1-898D4446DFD4}" dt="2022-11-19T21:36:20.142" v="6244"/>
        <pc:sldMkLst>
          <pc:docMk/>
          <pc:sldMk cId="547401069" sldId="344"/>
        </pc:sldMkLst>
        <pc:spChg chg="mod">
          <ac:chgData name="Raphael Freitas" userId="a487a61babc2bbfd" providerId="LiveId" clId="{A549BABB-4D7A-491C-B4F1-898D4446DFD4}" dt="2022-11-19T21:33:58.517" v="6120" actId="20577"/>
          <ac:spMkLst>
            <pc:docMk/>
            <pc:sldMk cId="547401069" sldId="344"/>
            <ac:spMk id="2" creationId="{CC239962-C1AE-3E51-6E50-E6F2A99A72BB}"/>
          </ac:spMkLst>
        </pc:spChg>
        <pc:spChg chg="del">
          <ac:chgData name="Raphael Freitas" userId="a487a61babc2bbfd" providerId="LiveId" clId="{A549BABB-4D7A-491C-B4F1-898D4446DFD4}" dt="2022-11-19T21:33:35.053" v="6100" actId="478"/>
          <ac:spMkLst>
            <pc:docMk/>
            <pc:sldMk cId="547401069" sldId="344"/>
            <ac:spMk id="123" creationId="{00000000-0000-0000-0000-000000000000}"/>
          </ac:spMkLst>
        </pc:spChg>
        <pc:picChg chg="add mod">
          <ac:chgData name="Raphael Freitas" userId="a487a61babc2bbfd" providerId="LiveId" clId="{A549BABB-4D7A-491C-B4F1-898D4446DFD4}" dt="2022-11-19T21:33:39.486" v="6103" actId="1076"/>
          <ac:picMkLst>
            <pc:docMk/>
            <pc:sldMk cId="547401069" sldId="344"/>
            <ac:picMk id="6" creationId="{503A177D-85AD-5842-851F-28B3B3D9E240}"/>
          </ac:picMkLst>
        </pc:picChg>
      </pc:sldChg>
      <pc:sldChg chg="new del">
        <pc:chgData name="Raphael Freitas" userId="a487a61babc2bbfd" providerId="LiveId" clId="{A549BABB-4D7A-491C-B4F1-898D4446DFD4}" dt="2022-11-19T21:25:47.936" v="5987" actId="680"/>
        <pc:sldMkLst>
          <pc:docMk/>
          <pc:sldMk cId="2231254920" sldId="344"/>
        </pc:sldMkLst>
      </pc:sldChg>
      <pc:sldChg chg="add del">
        <pc:chgData name="Raphael Freitas" userId="a487a61babc2bbfd" providerId="LiveId" clId="{A549BABB-4D7A-491C-B4F1-898D4446DFD4}" dt="2022-11-19T21:24:27.018" v="5985"/>
        <pc:sldMkLst>
          <pc:docMk/>
          <pc:sldMk cId="4128498247" sldId="344"/>
        </pc:sldMkLst>
      </pc:sldChg>
      <pc:sldChg chg="delSp modSp add mod">
        <pc:chgData name="Raphael Freitas" userId="a487a61babc2bbfd" providerId="LiveId" clId="{A549BABB-4D7A-491C-B4F1-898D4446DFD4}" dt="2022-11-19T21:43:18.237" v="6352" actId="20577"/>
        <pc:sldMkLst>
          <pc:docMk/>
          <pc:sldMk cId="3194361677" sldId="345"/>
        </pc:sldMkLst>
        <pc:spChg chg="mod">
          <ac:chgData name="Raphael Freitas" userId="a487a61babc2bbfd" providerId="LiveId" clId="{A549BABB-4D7A-491C-B4F1-898D4446DFD4}" dt="2022-11-19T21:43:18.237" v="6352" actId="20577"/>
          <ac:spMkLst>
            <pc:docMk/>
            <pc:sldMk cId="3194361677" sldId="345"/>
            <ac:spMk id="2" creationId="{CC239962-C1AE-3E51-6E50-E6F2A99A72BB}"/>
          </ac:spMkLst>
        </pc:spChg>
        <pc:spChg chg="mod">
          <ac:chgData name="Raphael Freitas" userId="a487a61babc2bbfd" providerId="LiveId" clId="{A549BABB-4D7A-491C-B4F1-898D4446DFD4}" dt="2022-11-19T21:40:45.228" v="6301" actId="20577"/>
          <ac:spMkLst>
            <pc:docMk/>
            <pc:sldMk cId="3194361677" sldId="345"/>
            <ac:spMk id="5" creationId="{7D5EDACA-1A89-3466-5DD8-61CFBA27490B}"/>
          </ac:spMkLst>
        </pc:spChg>
        <pc:picChg chg="del">
          <ac:chgData name="Raphael Freitas" userId="a487a61babc2bbfd" providerId="LiveId" clId="{A549BABB-4D7A-491C-B4F1-898D4446DFD4}" dt="2022-11-19T21:39:41.133" v="6268" actId="478"/>
          <ac:picMkLst>
            <pc:docMk/>
            <pc:sldMk cId="3194361677" sldId="345"/>
            <ac:picMk id="6" creationId="{503A177D-85AD-5842-851F-28B3B3D9E240}"/>
          </ac:picMkLst>
        </pc:picChg>
      </pc:sldChg>
      <pc:sldChg chg="add">
        <pc:chgData name="Raphael Freitas" userId="a487a61babc2bbfd" providerId="LiveId" clId="{A549BABB-4D7A-491C-B4F1-898D4446DFD4}" dt="2022-11-19T21:43:46.212" v="6353"/>
        <pc:sldMkLst>
          <pc:docMk/>
          <pc:sldMk cId="1546596439" sldId="346"/>
        </pc:sldMkLst>
      </pc:sldChg>
      <pc:sldChg chg="modSp add mod modNotesTx">
        <pc:chgData name="Raphael Freitas" userId="a487a61babc2bbfd" providerId="LiveId" clId="{A549BABB-4D7A-491C-B4F1-898D4446DFD4}" dt="2022-11-19T22:09:46.871" v="6569" actId="313"/>
        <pc:sldMkLst>
          <pc:docMk/>
          <pc:sldMk cId="1222296034" sldId="347"/>
        </pc:sldMkLst>
        <pc:spChg chg="mod">
          <ac:chgData name="Raphael Freitas" userId="a487a61babc2bbfd" providerId="LiveId" clId="{A549BABB-4D7A-491C-B4F1-898D4446DFD4}" dt="2022-11-19T22:04:59.779" v="6438" actId="20577"/>
          <ac:spMkLst>
            <pc:docMk/>
            <pc:sldMk cId="1222296034" sldId="347"/>
            <ac:spMk id="94" creationId="{00000000-0000-0000-0000-000000000000}"/>
          </ac:spMkLst>
        </pc:spChg>
      </pc:sldChg>
      <pc:sldChg chg="modSp add mod">
        <pc:chgData name="Raphael Freitas" userId="a487a61babc2bbfd" providerId="LiveId" clId="{A549BABB-4D7A-491C-B4F1-898D4446DFD4}" dt="2022-11-19T22:09:17.876" v="6466" actId="20577"/>
        <pc:sldMkLst>
          <pc:docMk/>
          <pc:sldMk cId="3511968244" sldId="348"/>
        </pc:sldMkLst>
        <pc:spChg chg="mod">
          <ac:chgData name="Raphael Freitas" userId="a487a61babc2bbfd" providerId="LiveId" clId="{A549BABB-4D7A-491C-B4F1-898D4446DFD4}" dt="2022-11-19T22:09:17.876" v="6466" actId="20577"/>
          <ac:spMkLst>
            <pc:docMk/>
            <pc:sldMk cId="3511968244" sldId="348"/>
            <ac:spMk id="94" creationId="{00000000-0000-0000-0000-000000000000}"/>
          </ac:spMkLst>
        </pc:spChg>
      </pc:sldChg>
      <pc:sldChg chg="modSp add mod">
        <pc:chgData name="Raphael Freitas" userId="a487a61babc2bbfd" providerId="LiveId" clId="{A549BABB-4D7A-491C-B4F1-898D4446DFD4}" dt="2022-11-19T22:11:36.659" v="6593" actId="20577"/>
        <pc:sldMkLst>
          <pc:docMk/>
          <pc:sldMk cId="608011222" sldId="349"/>
        </pc:sldMkLst>
        <pc:spChg chg="mod">
          <ac:chgData name="Raphael Freitas" userId="a487a61babc2bbfd" providerId="LiveId" clId="{A549BABB-4D7A-491C-B4F1-898D4446DFD4}" dt="2022-11-19T22:11:36.659" v="6593" actId="20577"/>
          <ac:spMkLst>
            <pc:docMk/>
            <pc:sldMk cId="608011222" sldId="349"/>
            <ac:spMk id="94" creationId="{00000000-0000-0000-0000-000000000000}"/>
          </ac:spMkLst>
        </pc:spChg>
      </pc:sldChg>
      <pc:sldChg chg="addSp modSp add mod ord modNotesTx">
        <pc:chgData name="Raphael Freitas" userId="a487a61babc2bbfd" providerId="LiveId" clId="{A549BABB-4D7A-491C-B4F1-898D4446DFD4}" dt="2022-11-19T22:16:48.261" v="6659" actId="12"/>
        <pc:sldMkLst>
          <pc:docMk/>
          <pc:sldMk cId="3371163178" sldId="350"/>
        </pc:sldMkLst>
        <pc:spChg chg="mod">
          <ac:chgData name="Raphael Freitas" userId="a487a61babc2bbfd" providerId="LiveId" clId="{A549BABB-4D7A-491C-B4F1-898D4446DFD4}" dt="2022-11-19T22:12:02.539" v="6619" actId="20577"/>
          <ac:spMkLst>
            <pc:docMk/>
            <pc:sldMk cId="3371163178" sldId="350"/>
            <ac:spMk id="2" creationId="{CC239962-C1AE-3E51-6E50-E6F2A99A72BB}"/>
          </ac:spMkLst>
        </pc:spChg>
        <pc:spChg chg="mod">
          <ac:chgData name="Raphael Freitas" userId="a487a61babc2bbfd" providerId="LiveId" clId="{A549BABB-4D7A-491C-B4F1-898D4446DFD4}" dt="2022-11-19T22:16:48.261" v="6659" actId="12"/>
          <ac:spMkLst>
            <pc:docMk/>
            <pc:sldMk cId="3371163178" sldId="350"/>
            <ac:spMk id="5" creationId="{7D5EDACA-1A89-3466-5DD8-61CFBA27490B}"/>
          </ac:spMkLst>
        </pc:spChg>
        <pc:picChg chg="add mod">
          <ac:chgData name="Raphael Freitas" userId="a487a61babc2bbfd" providerId="LiveId" clId="{A549BABB-4D7A-491C-B4F1-898D4446DFD4}" dt="2022-11-19T22:12:11.081" v="6623" actId="1076"/>
          <ac:picMkLst>
            <pc:docMk/>
            <pc:sldMk cId="3371163178" sldId="350"/>
            <ac:picMk id="6" creationId="{D9744F39-B172-3BAC-76A2-A403BBDD070F}"/>
          </ac:picMkLst>
        </pc:picChg>
      </pc:sldChg>
      <pc:sldMasterChg chg="delSldLayout">
        <pc:chgData name="Raphael Freitas" userId="a487a61babc2bbfd" providerId="LiveId" clId="{A549BABB-4D7A-491C-B4F1-898D4446DFD4}" dt="2022-11-11T19:32:52.890" v="4734" actId="47"/>
        <pc:sldMasterMkLst>
          <pc:docMk/>
          <pc:sldMasterMk cId="0" sldId="2147483648"/>
        </pc:sldMasterMkLst>
        <pc:sldLayoutChg chg="del">
          <pc:chgData name="Raphael Freitas" userId="a487a61babc2bbfd" providerId="LiveId" clId="{A549BABB-4D7A-491C-B4F1-898D4446DFD4}" dt="2022-11-11T19:32:52.890" v="4734" actId="47"/>
          <pc:sldLayoutMkLst>
            <pc:docMk/>
            <pc:sldMasterMk cId="0" sldId="2147483648"/>
            <pc:sldLayoutMk cId="0" sldId="2147483650"/>
          </pc:sldLayoutMkLst>
        </pc:sldLayoutChg>
        <pc:sldLayoutChg chg="del">
          <pc:chgData name="Raphael Freitas" userId="a487a61babc2bbfd" providerId="LiveId" clId="{A549BABB-4D7A-491C-B4F1-898D4446DFD4}" dt="2022-11-10T00:12:00.135" v="3961" actId="47"/>
          <pc:sldLayoutMkLst>
            <pc:docMk/>
            <pc:sldMasterMk cId="0" sldId="2147483648"/>
            <pc:sldLayoutMk cId="1848498071" sldId="2147483707"/>
          </pc:sldLayoutMkLst>
        </pc:sldLayoutChg>
        <pc:sldLayoutChg chg="del">
          <pc:chgData name="Raphael Freitas" userId="a487a61babc2bbfd" providerId="LiveId" clId="{A549BABB-4D7A-491C-B4F1-898D4446DFD4}" dt="2022-11-09T23:49:15.881" v="3800" actId="47"/>
          <pc:sldLayoutMkLst>
            <pc:docMk/>
            <pc:sldMasterMk cId="0" sldId="2147483648"/>
            <pc:sldLayoutMk cId="3284451257" sldId="2147483707"/>
          </pc:sldLayoutMkLst>
        </pc:sldLayoutChg>
      </pc:sldMasterChg>
      <pc:sldMasterChg chg="del delSldLayout">
        <pc:chgData name="Raphael Freitas" userId="a487a61babc2bbfd" providerId="LiveId" clId="{A549BABB-4D7A-491C-B4F1-898D4446DFD4}" dt="2022-11-09T19:55:57.981" v="815" actId="47"/>
        <pc:sldMasterMkLst>
          <pc:docMk/>
          <pc:sldMasterMk cId="3159914967" sldId="2147483661"/>
        </pc:sldMasterMkLst>
        <pc:sldLayoutChg chg="del">
          <pc:chgData name="Raphael Freitas" userId="a487a61babc2bbfd" providerId="LiveId" clId="{A549BABB-4D7A-491C-B4F1-898D4446DFD4}" dt="2022-11-09T19:55:57.981" v="815" actId="47"/>
          <pc:sldLayoutMkLst>
            <pc:docMk/>
            <pc:sldMasterMk cId="3159914967" sldId="2147483661"/>
            <pc:sldLayoutMk cId="2557646032" sldId="2147483662"/>
          </pc:sldLayoutMkLst>
        </pc:sldLayoutChg>
        <pc:sldLayoutChg chg="del">
          <pc:chgData name="Raphael Freitas" userId="a487a61babc2bbfd" providerId="LiveId" clId="{A549BABB-4D7A-491C-B4F1-898D4446DFD4}" dt="2022-11-09T19:55:57.981" v="815" actId="47"/>
          <pc:sldLayoutMkLst>
            <pc:docMk/>
            <pc:sldMasterMk cId="3159914967" sldId="2147483661"/>
            <pc:sldLayoutMk cId="1107612481" sldId="2147483663"/>
          </pc:sldLayoutMkLst>
        </pc:sldLayoutChg>
        <pc:sldLayoutChg chg="del">
          <pc:chgData name="Raphael Freitas" userId="a487a61babc2bbfd" providerId="LiveId" clId="{A549BABB-4D7A-491C-B4F1-898D4446DFD4}" dt="2022-11-09T19:55:57.981" v="815" actId="47"/>
          <pc:sldLayoutMkLst>
            <pc:docMk/>
            <pc:sldMasterMk cId="3159914967" sldId="2147483661"/>
            <pc:sldLayoutMk cId="3779026215" sldId="2147483664"/>
          </pc:sldLayoutMkLst>
        </pc:sldLayoutChg>
        <pc:sldLayoutChg chg="del">
          <pc:chgData name="Raphael Freitas" userId="a487a61babc2bbfd" providerId="LiveId" clId="{A549BABB-4D7A-491C-B4F1-898D4446DFD4}" dt="2022-11-09T19:55:57.981" v="815" actId="47"/>
          <pc:sldLayoutMkLst>
            <pc:docMk/>
            <pc:sldMasterMk cId="3159914967" sldId="2147483661"/>
            <pc:sldLayoutMk cId="3539852711" sldId="2147483665"/>
          </pc:sldLayoutMkLst>
        </pc:sldLayoutChg>
        <pc:sldLayoutChg chg="del">
          <pc:chgData name="Raphael Freitas" userId="a487a61babc2bbfd" providerId="LiveId" clId="{A549BABB-4D7A-491C-B4F1-898D4446DFD4}" dt="2022-11-09T19:55:57.981" v="815" actId="47"/>
          <pc:sldLayoutMkLst>
            <pc:docMk/>
            <pc:sldMasterMk cId="3159914967" sldId="2147483661"/>
            <pc:sldLayoutMk cId="2551335631" sldId="2147483666"/>
          </pc:sldLayoutMkLst>
        </pc:sldLayoutChg>
        <pc:sldLayoutChg chg="del">
          <pc:chgData name="Raphael Freitas" userId="a487a61babc2bbfd" providerId="LiveId" clId="{A549BABB-4D7A-491C-B4F1-898D4446DFD4}" dt="2022-11-09T19:55:57.981" v="815" actId="47"/>
          <pc:sldLayoutMkLst>
            <pc:docMk/>
            <pc:sldMasterMk cId="3159914967" sldId="2147483661"/>
            <pc:sldLayoutMk cId="270724128" sldId="2147483667"/>
          </pc:sldLayoutMkLst>
        </pc:sldLayoutChg>
        <pc:sldLayoutChg chg="del">
          <pc:chgData name="Raphael Freitas" userId="a487a61babc2bbfd" providerId="LiveId" clId="{A549BABB-4D7A-491C-B4F1-898D4446DFD4}" dt="2022-11-09T19:55:57.981" v="815" actId="47"/>
          <pc:sldLayoutMkLst>
            <pc:docMk/>
            <pc:sldMasterMk cId="3159914967" sldId="2147483661"/>
            <pc:sldLayoutMk cId="1911950789" sldId="2147483668"/>
          </pc:sldLayoutMkLst>
        </pc:sldLayoutChg>
        <pc:sldLayoutChg chg="del">
          <pc:chgData name="Raphael Freitas" userId="a487a61babc2bbfd" providerId="LiveId" clId="{A549BABB-4D7A-491C-B4F1-898D4446DFD4}" dt="2022-11-09T19:55:57.981" v="815" actId="47"/>
          <pc:sldLayoutMkLst>
            <pc:docMk/>
            <pc:sldMasterMk cId="3159914967" sldId="2147483661"/>
            <pc:sldLayoutMk cId="1801444276" sldId="2147483669"/>
          </pc:sldLayoutMkLst>
        </pc:sldLayoutChg>
        <pc:sldLayoutChg chg="del">
          <pc:chgData name="Raphael Freitas" userId="a487a61babc2bbfd" providerId="LiveId" clId="{A549BABB-4D7A-491C-B4F1-898D4446DFD4}" dt="2022-11-09T19:55:57.981" v="815" actId="47"/>
          <pc:sldLayoutMkLst>
            <pc:docMk/>
            <pc:sldMasterMk cId="3159914967" sldId="2147483661"/>
            <pc:sldLayoutMk cId="3174889754" sldId="2147483670"/>
          </pc:sldLayoutMkLst>
        </pc:sldLayoutChg>
        <pc:sldLayoutChg chg="del">
          <pc:chgData name="Raphael Freitas" userId="a487a61babc2bbfd" providerId="LiveId" clId="{A549BABB-4D7A-491C-B4F1-898D4446DFD4}" dt="2022-11-09T19:55:57.981" v="815" actId="47"/>
          <pc:sldLayoutMkLst>
            <pc:docMk/>
            <pc:sldMasterMk cId="3159914967" sldId="2147483661"/>
            <pc:sldLayoutMk cId="2951828975" sldId="2147483671"/>
          </pc:sldLayoutMkLst>
        </pc:sldLayoutChg>
        <pc:sldLayoutChg chg="del">
          <pc:chgData name="Raphael Freitas" userId="a487a61babc2bbfd" providerId="LiveId" clId="{A549BABB-4D7A-491C-B4F1-898D4446DFD4}" dt="2022-11-09T19:55:57.981" v="815" actId="47"/>
          <pc:sldLayoutMkLst>
            <pc:docMk/>
            <pc:sldMasterMk cId="3159914967" sldId="2147483661"/>
            <pc:sldLayoutMk cId="3522940983" sldId="2147483672"/>
          </pc:sldLayoutMkLst>
        </pc:sldLayoutChg>
        <pc:sldLayoutChg chg="del">
          <pc:chgData name="Raphael Freitas" userId="a487a61babc2bbfd" providerId="LiveId" clId="{A549BABB-4D7A-491C-B4F1-898D4446DFD4}" dt="2022-11-09T19:55:57.981" v="815" actId="47"/>
          <pc:sldLayoutMkLst>
            <pc:docMk/>
            <pc:sldMasterMk cId="3159914967" sldId="2147483661"/>
            <pc:sldLayoutMk cId="4136192999" sldId="2147483673"/>
          </pc:sldLayoutMkLst>
        </pc:sldLayoutChg>
        <pc:sldLayoutChg chg="del">
          <pc:chgData name="Raphael Freitas" userId="a487a61babc2bbfd" providerId="LiveId" clId="{A549BABB-4D7A-491C-B4F1-898D4446DFD4}" dt="2022-11-09T19:55:57.981" v="815" actId="47"/>
          <pc:sldLayoutMkLst>
            <pc:docMk/>
            <pc:sldMasterMk cId="3159914967" sldId="2147483661"/>
            <pc:sldLayoutMk cId="1587642809" sldId="2147483674"/>
          </pc:sldLayoutMkLst>
        </pc:sldLayoutChg>
        <pc:sldLayoutChg chg="del">
          <pc:chgData name="Raphael Freitas" userId="a487a61babc2bbfd" providerId="LiveId" clId="{A549BABB-4D7A-491C-B4F1-898D4446DFD4}" dt="2022-11-09T19:55:57.981" v="815" actId="47"/>
          <pc:sldLayoutMkLst>
            <pc:docMk/>
            <pc:sldMasterMk cId="3159914967" sldId="2147483661"/>
            <pc:sldLayoutMk cId="113464408" sldId="2147483675"/>
          </pc:sldLayoutMkLst>
        </pc:sldLayoutChg>
      </pc:sldMasterChg>
    </pc:docChg>
  </pc:docChgLst>
  <pc:docChgLst>
    <pc:chgData name="Raphael Freitas" userId="a487a61babc2bbfd" providerId="Windows Live" clId="Web-{630A0A3E-1F75-4F06-BFF5-F4C469C956EA}"/>
    <pc:docChg chg="addSld delSld modSld sldOrd">
      <pc:chgData name="Raphael Freitas" userId="a487a61babc2bbfd" providerId="Windows Live" clId="Web-{630A0A3E-1F75-4F06-BFF5-F4C469C956EA}" dt="2022-11-09T14:33:30.127" v="47" actId="1076"/>
      <pc:docMkLst>
        <pc:docMk/>
      </pc:docMkLst>
      <pc:sldChg chg="del">
        <pc:chgData name="Raphael Freitas" userId="a487a61babc2bbfd" providerId="Windows Live" clId="Web-{630A0A3E-1F75-4F06-BFF5-F4C469C956EA}" dt="2022-11-09T14:29:21.199" v="21"/>
        <pc:sldMkLst>
          <pc:docMk/>
          <pc:sldMk cId="0" sldId="256"/>
        </pc:sldMkLst>
      </pc:sldChg>
      <pc:sldChg chg="del">
        <pc:chgData name="Raphael Freitas" userId="a487a61babc2bbfd" providerId="Windows Live" clId="Web-{630A0A3E-1F75-4F06-BFF5-F4C469C956EA}" dt="2022-11-09T14:29:22.589" v="22"/>
        <pc:sldMkLst>
          <pc:docMk/>
          <pc:sldMk cId="0" sldId="257"/>
        </pc:sldMkLst>
      </pc:sldChg>
      <pc:sldChg chg="add">
        <pc:chgData name="Raphael Freitas" userId="a487a61babc2bbfd" providerId="Windows Live" clId="Web-{630A0A3E-1F75-4F06-BFF5-F4C469C956EA}" dt="2022-11-09T14:28:43.510" v="0"/>
        <pc:sldMkLst>
          <pc:docMk/>
          <pc:sldMk cId="2393019492" sldId="280"/>
        </pc:sldMkLst>
      </pc:sldChg>
      <pc:sldChg chg="add">
        <pc:chgData name="Raphael Freitas" userId="a487a61babc2bbfd" providerId="Windows Live" clId="Web-{630A0A3E-1F75-4F06-BFF5-F4C469C956EA}" dt="2022-11-09T14:28:43.604" v="1"/>
        <pc:sldMkLst>
          <pc:docMk/>
          <pc:sldMk cId="106519166" sldId="281"/>
        </pc:sldMkLst>
      </pc:sldChg>
      <pc:sldChg chg="add">
        <pc:chgData name="Raphael Freitas" userId="a487a61babc2bbfd" providerId="Windows Live" clId="Web-{630A0A3E-1F75-4F06-BFF5-F4C469C956EA}" dt="2022-11-09T14:28:43.963" v="2"/>
        <pc:sldMkLst>
          <pc:docMk/>
          <pc:sldMk cId="409006324" sldId="282"/>
        </pc:sldMkLst>
      </pc:sldChg>
      <pc:sldChg chg="add">
        <pc:chgData name="Raphael Freitas" userId="a487a61babc2bbfd" providerId="Windows Live" clId="Web-{630A0A3E-1F75-4F06-BFF5-F4C469C956EA}" dt="2022-11-09T14:28:44.292" v="3"/>
        <pc:sldMkLst>
          <pc:docMk/>
          <pc:sldMk cId="631623650" sldId="283"/>
        </pc:sldMkLst>
      </pc:sldChg>
      <pc:sldChg chg="add">
        <pc:chgData name="Raphael Freitas" userId="a487a61babc2bbfd" providerId="Windows Live" clId="Web-{630A0A3E-1F75-4F06-BFF5-F4C469C956EA}" dt="2022-11-09T14:28:44.713" v="4"/>
        <pc:sldMkLst>
          <pc:docMk/>
          <pc:sldMk cId="2558683102" sldId="284"/>
        </pc:sldMkLst>
      </pc:sldChg>
      <pc:sldChg chg="add">
        <pc:chgData name="Raphael Freitas" userId="a487a61babc2bbfd" providerId="Windows Live" clId="Web-{630A0A3E-1F75-4F06-BFF5-F4C469C956EA}" dt="2022-11-09T14:28:44.979" v="5"/>
        <pc:sldMkLst>
          <pc:docMk/>
          <pc:sldMk cId="1656847812" sldId="285"/>
        </pc:sldMkLst>
      </pc:sldChg>
      <pc:sldChg chg="add">
        <pc:chgData name="Raphael Freitas" userId="a487a61babc2bbfd" providerId="Windows Live" clId="Web-{630A0A3E-1F75-4F06-BFF5-F4C469C956EA}" dt="2022-11-09T14:28:45.448" v="6"/>
        <pc:sldMkLst>
          <pc:docMk/>
          <pc:sldMk cId="2090570164" sldId="286"/>
        </pc:sldMkLst>
      </pc:sldChg>
      <pc:sldChg chg="add">
        <pc:chgData name="Raphael Freitas" userId="a487a61babc2bbfd" providerId="Windows Live" clId="Web-{630A0A3E-1F75-4F06-BFF5-F4C469C956EA}" dt="2022-11-09T14:28:45.854" v="7"/>
        <pc:sldMkLst>
          <pc:docMk/>
          <pc:sldMk cId="3129455525" sldId="287"/>
        </pc:sldMkLst>
      </pc:sldChg>
      <pc:sldChg chg="add">
        <pc:chgData name="Raphael Freitas" userId="a487a61babc2bbfd" providerId="Windows Live" clId="Web-{630A0A3E-1F75-4F06-BFF5-F4C469C956EA}" dt="2022-11-09T14:28:46.229" v="8"/>
        <pc:sldMkLst>
          <pc:docMk/>
          <pc:sldMk cId="3290791322" sldId="288"/>
        </pc:sldMkLst>
      </pc:sldChg>
      <pc:sldChg chg="add">
        <pc:chgData name="Raphael Freitas" userId="a487a61babc2bbfd" providerId="Windows Live" clId="Web-{630A0A3E-1F75-4F06-BFF5-F4C469C956EA}" dt="2022-11-09T14:28:46.557" v="9"/>
        <pc:sldMkLst>
          <pc:docMk/>
          <pc:sldMk cId="2574473237" sldId="289"/>
        </pc:sldMkLst>
      </pc:sldChg>
      <pc:sldChg chg="add">
        <pc:chgData name="Raphael Freitas" userId="a487a61babc2bbfd" providerId="Windows Live" clId="Web-{630A0A3E-1F75-4F06-BFF5-F4C469C956EA}" dt="2022-11-09T14:28:46.932" v="10"/>
        <pc:sldMkLst>
          <pc:docMk/>
          <pc:sldMk cId="1758241188" sldId="290"/>
        </pc:sldMkLst>
      </pc:sldChg>
      <pc:sldChg chg="add">
        <pc:chgData name="Raphael Freitas" userId="a487a61babc2bbfd" providerId="Windows Live" clId="Web-{630A0A3E-1F75-4F06-BFF5-F4C469C956EA}" dt="2022-11-09T14:28:47.198" v="11"/>
        <pc:sldMkLst>
          <pc:docMk/>
          <pc:sldMk cId="891789646" sldId="291"/>
        </pc:sldMkLst>
      </pc:sldChg>
      <pc:sldChg chg="add">
        <pc:chgData name="Raphael Freitas" userId="a487a61babc2bbfd" providerId="Windows Live" clId="Web-{630A0A3E-1F75-4F06-BFF5-F4C469C956EA}" dt="2022-11-09T14:28:47.557" v="12"/>
        <pc:sldMkLst>
          <pc:docMk/>
          <pc:sldMk cId="1378818699" sldId="292"/>
        </pc:sldMkLst>
      </pc:sldChg>
      <pc:sldChg chg="add">
        <pc:chgData name="Raphael Freitas" userId="a487a61babc2bbfd" providerId="Windows Live" clId="Web-{630A0A3E-1F75-4F06-BFF5-F4C469C956EA}" dt="2022-11-09T14:28:47.995" v="13"/>
        <pc:sldMkLst>
          <pc:docMk/>
          <pc:sldMk cId="2956766895" sldId="293"/>
        </pc:sldMkLst>
      </pc:sldChg>
      <pc:sldChg chg="modSp add">
        <pc:chgData name="Raphael Freitas" userId="a487a61babc2bbfd" providerId="Windows Live" clId="Web-{630A0A3E-1F75-4F06-BFF5-F4C469C956EA}" dt="2022-11-09T14:30:18.653" v="37" actId="1076"/>
        <pc:sldMkLst>
          <pc:docMk/>
          <pc:sldMk cId="705465274" sldId="294"/>
        </pc:sldMkLst>
        <pc:spChg chg="mod">
          <ac:chgData name="Raphael Freitas" userId="a487a61babc2bbfd" providerId="Windows Live" clId="Web-{630A0A3E-1F75-4F06-BFF5-F4C469C956EA}" dt="2022-11-09T14:30:18.653" v="37" actId="1076"/>
          <ac:spMkLst>
            <pc:docMk/>
            <pc:sldMk cId="705465274" sldId="294"/>
            <ac:spMk id="123" creationId="{00000000-0000-0000-0000-000000000000}"/>
          </ac:spMkLst>
        </pc:spChg>
      </pc:sldChg>
      <pc:sldChg chg="add del">
        <pc:chgData name="Raphael Freitas" userId="a487a61babc2bbfd" providerId="Windows Live" clId="Web-{630A0A3E-1F75-4F06-BFF5-F4C469C956EA}" dt="2022-11-09T14:32:42.220" v="43"/>
        <pc:sldMkLst>
          <pc:docMk/>
          <pc:sldMk cId="647035418" sldId="295"/>
        </pc:sldMkLst>
      </pc:sldChg>
      <pc:sldChg chg="add">
        <pc:chgData name="Raphael Freitas" userId="a487a61babc2bbfd" providerId="Windows Live" clId="Web-{630A0A3E-1F75-4F06-BFF5-F4C469C956EA}" dt="2022-11-09T14:28:48.854" v="16"/>
        <pc:sldMkLst>
          <pc:docMk/>
          <pc:sldMk cId="4264806750" sldId="296"/>
        </pc:sldMkLst>
      </pc:sldChg>
      <pc:sldChg chg="add del">
        <pc:chgData name="Raphael Freitas" userId="a487a61babc2bbfd" providerId="Windows Live" clId="Web-{630A0A3E-1F75-4F06-BFF5-F4C469C956EA}" dt="2022-11-09T14:32:58.642" v="44"/>
        <pc:sldMkLst>
          <pc:docMk/>
          <pc:sldMk cId="430092021" sldId="297"/>
        </pc:sldMkLst>
      </pc:sldChg>
      <pc:sldChg chg="add">
        <pc:chgData name="Raphael Freitas" userId="a487a61babc2bbfd" providerId="Windows Live" clId="Web-{630A0A3E-1F75-4F06-BFF5-F4C469C956EA}" dt="2022-11-09T14:28:49.604" v="18"/>
        <pc:sldMkLst>
          <pc:docMk/>
          <pc:sldMk cId="2636212638" sldId="298"/>
        </pc:sldMkLst>
      </pc:sldChg>
      <pc:sldChg chg="add">
        <pc:chgData name="Raphael Freitas" userId="a487a61babc2bbfd" providerId="Windows Live" clId="Web-{630A0A3E-1F75-4F06-BFF5-F4C469C956EA}" dt="2022-11-09T14:28:50.073" v="19"/>
        <pc:sldMkLst>
          <pc:docMk/>
          <pc:sldMk cId="3140024046" sldId="299"/>
        </pc:sldMkLst>
      </pc:sldChg>
      <pc:sldChg chg="addSp modSp add">
        <pc:chgData name="Raphael Freitas" userId="a487a61babc2bbfd" providerId="Windows Live" clId="Web-{630A0A3E-1F75-4F06-BFF5-F4C469C956EA}" dt="2022-11-09T14:33:30.127" v="47" actId="1076"/>
        <pc:sldMkLst>
          <pc:docMk/>
          <pc:sldMk cId="1788713400" sldId="300"/>
        </pc:sldMkLst>
        <pc:picChg chg="add mod">
          <ac:chgData name="Raphael Freitas" userId="a487a61babc2bbfd" providerId="Windows Live" clId="Web-{630A0A3E-1F75-4F06-BFF5-F4C469C956EA}" dt="2022-11-09T14:33:30.127" v="47" actId="1076"/>
          <ac:picMkLst>
            <pc:docMk/>
            <pc:sldMk cId="1788713400" sldId="300"/>
            <ac:picMk id="3" creationId="{48A70A88-9697-12C7-A735-3F8C4AF087BB}"/>
          </ac:picMkLst>
        </pc:picChg>
      </pc:sldChg>
      <pc:sldChg chg="add ord">
        <pc:chgData name="Raphael Freitas" userId="a487a61babc2bbfd" providerId="Windows Live" clId="Web-{630A0A3E-1F75-4F06-BFF5-F4C469C956EA}" dt="2022-11-09T14:32:35.517" v="42"/>
        <pc:sldMkLst>
          <pc:docMk/>
          <pc:sldMk cId="1175511734" sldId="301"/>
        </pc:sldMkLst>
      </pc:sldChg>
      <pc:sldChg chg="add ord">
        <pc:chgData name="Raphael Freitas" userId="a487a61babc2bbfd" providerId="Windows Live" clId="Web-{630A0A3E-1F75-4F06-BFF5-F4C469C956EA}" dt="2022-11-09T14:32:31.360" v="41"/>
        <pc:sldMkLst>
          <pc:docMk/>
          <pc:sldMk cId="3840823284" sldId="302"/>
        </pc:sldMkLst>
      </pc:sldChg>
    </pc:docChg>
  </pc:docChgLst>
  <pc:docChgLst>
    <pc:chgData name="Raphael Freitas" userId="a487a61babc2bbfd" providerId="LiveId" clId="{A78EF3F9-9EB6-4C92-A204-D3C68B799E29}"/>
    <pc:docChg chg="undo custSel addSld delSld modSld sldOrd">
      <pc:chgData name="Raphael Freitas" userId="a487a61babc2bbfd" providerId="LiveId" clId="{A78EF3F9-9EB6-4C92-A204-D3C68B799E29}" dt="2022-12-02T00:00:39.735" v="2502" actId="1076"/>
      <pc:docMkLst>
        <pc:docMk/>
      </pc:docMkLst>
      <pc:sldChg chg="del">
        <pc:chgData name="Raphael Freitas" userId="a487a61babc2bbfd" providerId="LiveId" clId="{A78EF3F9-9EB6-4C92-A204-D3C68B799E29}" dt="2022-11-30T05:12:05.843" v="1632" actId="47"/>
        <pc:sldMkLst>
          <pc:docMk/>
          <pc:sldMk cId="2730891377" sldId="269"/>
        </pc:sldMkLst>
      </pc:sldChg>
      <pc:sldChg chg="del">
        <pc:chgData name="Raphael Freitas" userId="a487a61babc2bbfd" providerId="LiveId" clId="{A78EF3F9-9EB6-4C92-A204-D3C68B799E29}" dt="2022-11-30T05:12:05.843" v="1632" actId="47"/>
        <pc:sldMkLst>
          <pc:docMk/>
          <pc:sldMk cId="2956766895" sldId="293"/>
        </pc:sldMkLst>
      </pc:sldChg>
      <pc:sldChg chg="addSp delSp modSp mod modNotesTx">
        <pc:chgData name="Raphael Freitas" userId="a487a61babc2bbfd" providerId="LiveId" clId="{A78EF3F9-9EB6-4C92-A204-D3C68B799E29}" dt="2022-11-29T01:31:45.460" v="552" actId="1076"/>
        <pc:sldMkLst>
          <pc:docMk/>
          <pc:sldMk cId="705465274" sldId="294"/>
        </pc:sldMkLst>
        <pc:spChg chg="mod">
          <ac:chgData name="Raphael Freitas" userId="a487a61babc2bbfd" providerId="LiveId" clId="{A78EF3F9-9EB6-4C92-A204-D3C68B799E29}" dt="2022-11-28T02:37:25.526" v="119" actId="20577"/>
          <ac:spMkLst>
            <pc:docMk/>
            <pc:sldMk cId="705465274" sldId="294"/>
            <ac:spMk id="2" creationId="{CC239962-C1AE-3E51-6E50-E6F2A99A72BB}"/>
          </ac:spMkLst>
        </pc:spChg>
        <pc:spChg chg="mod">
          <ac:chgData name="Raphael Freitas" userId="a487a61babc2bbfd" providerId="LiveId" clId="{A78EF3F9-9EB6-4C92-A204-D3C68B799E29}" dt="2022-11-29T01:31:45.460" v="552" actId="1076"/>
          <ac:spMkLst>
            <pc:docMk/>
            <pc:sldMk cId="705465274" sldId="294"/>
            <ac:spMk id="123" creationId="{00000000-0000-0000-0000-000000000000}"/>
          </ac:spMkLst>
        </pc:spChg>
        <pc:picChg chg="add mod">
          <ac:chgData name="Raphael Freitas" userId="a487a61babc2bbfd" providerId="LiveId" clId="{A78EF3F9-9EB6-4C92-A204-D3C68B799E29}" dt="2022-11-29T01:30:55.089" v="543" actId="1076"/>
          <ac:picMkLst>
            <pc:docMk/>
            <pc:sldMk cId="705465274" sldId="294"/>
            <ac:picMk id="4" creationId="{F1028CC0-C461-7163-F0B6-A33A0D104782}"/>
          </ac:picMkLst>
        </pc:picChg>
        <pc:picChg chg="del">
          <ac:chgData name="Raphael Freitas" userId="a487a61babc2bbfd" providerId="LiveId" clId="{A78EF3F9-9EB6-4C92-A204-D3C68B799E29}" dt="2022-11-28T02:37:11.956" v="87" actId="478"/>
          <ac:picMkLst>
            <pc:docMk/>
            <pc:sldMk cId="705465274" sldId="294"/>
            <ac:picMk id="5" creationId="{5065E14A-FDBB-ED7C-F39C-DCACD678671B}"/>
          </ac:picMkLst>
        </pc:picChg>
      </pc:sldChg>
      <pc:sldChg chg="addSp delSp modSp mod">
        <pc:chgData name="Raphael Freitas" userId="a487a61babc2bbfd" providerId="LiveId" clId="{A78EF3F9-9EB6-4C92-A204-D3C68B799E29}" dt="2022-11-30T05:41:09.937" v="1885" actId="1076"/>
        <pc:sldMkLst>
          <pc:docMk/>
          <pc:sldMk cId="4264806750" sldId="296"/>
        </pc:sldMkLst>
        <pc:spChg chg="del">
          <ac:chgData name="Raphael Freitas" userId="a487a61babc2bbfd" providerId="LiveId" clId="{A78EF3F9-9EB6-4C92-A204-D3C68B799E29}" dt="2022-11-30T05:40:55.821" v="1878" actId="478"/>
          <ac:spMkLst>
            <pc:docMk/>
            <pc:sldMk cId="4264806750" sldId="296"/>
            <ac:spMk id="3" creationId="{97089941-B723-23E4-218D-52FAD24E81F0}"/>
          </ac:spMkLst>
        </pc:spChg>
        <pc:spChg chg="add del mod">
          <ac:chgData name="Raphael Freitas" userId="a487a61babc2bbfd" providerId="LiveId" clId="{A78EF3F9-9EB6-4C92-A204-D3C68B799E29}" dt="2022-11-30T05:41:03.705" v="1884"/>
          <ac:spMkLst>
            <pc:docMk/>
            <pc:sldMk cId="4264806750" sldId="296"/>
            <ac:spMk id="5" creationId="{F22D2152-50A7-FE03-AB3F-F0BED27C5ACD}"/>
          </ac:spMkLst>
        </pc:spChg>
        <pc:spChg chg="mod">
          <ac:chgData name="Raphael Freitas" userId="a487a61babc2bbfd" providerId="LiveId" clId="{A78EF3F9-9EB6-4C92-A204-D3C68B799E29}" dt="2022-11-30T05:41:09.937" v="1885" actId="1076"/>
          <ac:spMkLst>
            <pc:docMk/>
            <pc:sldMk cId="4264806750" sldId="296"/>
            <ac:spMk id="116" creationId="{00000000-0000-0000-0000-000000000000}"/>
          </ac:spMkLst>
        </pc:spChg>
        <pc:graphicFrameChg chg="add del mod">
          <ac:chgData name="Raphael Freitas" userId="a487a61babc2bbfd" providerId="LiveId" clId="{A78EF3F9-9EB6-4C92-A204-D3C68B799E29}" dt="2022-11-30T05:39:25.006" v="1798"/>
          <ac:graphicFrameMkLst>
            <pc:docMk/>
            <pc:sldMk cId="4264806750" sldId="296"/>
            <ac:graphicFrameMk id="4" creationId="{A155FB97-9DE3-991F-5A94-B4D99307092A}"/>
          </ac:graphicFrameMkLst>
        </pc:graphicFrameChg>
      </pc:sldChg>
      <pc:sldChg chg="addSp delSp modSp mod">
        <pc:chgData name="Raphael Freitas" userId="a487a61babc2bbfd" providerId="LiveId" clId="{A78EF3F9-9EB6-4C92-A204-D3C68B799E29}" dt="2022-11-30T23:37:02.528" v="2027" actId="1076"/>
        <pc:sldMkLst>
          <pc:docMk/>
          <pc:sldMk cId="1175511734" sldId="301"/>
        </pc:sldMkLst>
        <pc:spChg chg="mod">
          <ac:chgData name="Raphael Freitas" userId="a487a61babc2bbfd" providerId="LiveId" clId="{A78EF3F9-9EB6-4C92-A204-D3C68B799E29}" dt="2022-11-30T23:36:59.374" v="2026" actId="1076"/>
          <ac:spMkLst>
            <pc:docMk/>
            <pc:sldMk cId="1175511734" sldId="301"/>
            <ac:spMk id="6" creationId="{C2E43584-5436-50BB-C764-7B1F6A4FC581}"/>
          </ac:spMkLst>
        </pc:spChg>
        <pc:spChg chg="mod">
          <ac:chgData name="Raphael Freitas" userId="a487a61babc2bbfd" providerId="LiveId" clId="{A78EF3F9-9EB6-4C92-A204-D3C68B799E29}" dt="2022-11-30T23:37:02.528" v="2027" actId="1076"/>
          <ac:spMkLst>
            <pc:docMk/>
            <pc:sldMk cId="1175511734" sldId="301"/>
            <ac:spMk id="96" creationId="{00000000-0000-0000-0000-000000000000}"/>
          </ac:spMkLst>
        </pc:spChg>
        <pc:picChg chg="add mod">
          <ac:chgData name="Raphael Freitas" userId="a487a61babc2bbfd" providerId="LiveId" clId="{A78EF3F9-9EB6-4C92-A204-D3C68B799E29}" dt="2022-11-28T02:35:59.059" v="46" actId="1076"/>
          <ac:picMkLst>
            <pc:docMk/>
            <pc:sldMk cId="1175511734" sldId="301"/>
            <ac:picMk id="3" creationId="{9FA2F1E1-D4E6-440E-EF64-07B26420D257}"/>
          </ac:picMkLst>
        </pc:picChg>
        <pc:picChg chg="add mod">
          <ac:chgData name="Raphael Freitas" userId="a487a61babc2bbfd" providerId="LiveId" clId="{A78EF3F9-9EB6-4C92-A204-D3C68B799E29}" dt="2022-11-28T02:36:30.782" v="49" actId="1076"/>
          <ac:picMkLst>
            <pc:docMk/>
            <pc:sldMk cId="1175511734" sldId="301"/>
            <ac:picMk id="7" creationId="{3F93C306-E59C-D994-9361-765158501402}"/>
          </ac:picMkLst>
        </pc:picChg>
        <pc:picChg chg="del">
          <ac:chgData name="Raphael Freitas" userId="a487a61babc2bbfd" providerId="LiveId" clId="{A78EF3F9-9EB6-4C92-A204-D3C68B799E29}" dt="2022-11-28T02:35:52.861" v="42" actId="478"/>
          <ac:picMkLst>
            <pc:docMk/>
            <pc:sldMk cId="1175511734" sldId="301"/>
            <ac:picMk id="1026" creationId="{6813A3E7-979C-BEC1-9192-1976EB2FC5B0}"/>
          </ac:picMkLst>
        </pc:picChg>
      </pc:sldChg>
      <pc:sldChg chg="addSp delSp modSp mod modNotesTx">
        <pc:chgData name="Raphael Freitas" userId="a487a61babc2bbfd" providerId="LiveId" clId="{A78EF3F9-9EB6-4C92-A204-D3C68B799E29}" dt="2022-11-30T23:38:34.077" v="2043" actId="6549"/>
        <pc:sldMkLst>
          <pc:docMk/>
          <pc:sldMk cId="3840823284" sldId="302"/>
        </pc:sldMkLst>
        <pc:spChg chg="add del">
          <ac:chgData name="Raphael Freitas" userId="a487a61babc2bbfd" providerId="LiveId" clId="{A78EF3F9-9EB6-4C92-A204-D3C68B799E29}" dt="2022-11-28T02:31:01.623" v="1" actId="22"/>
          <ac:spMkLst>
            <pc:docMk/>
            <pc:sldMk cId="3840823284" sldId="302"/>
            <ac:spMk id="4" creationId="{E59B37F1-E56E-5CFC-9B7A-98D03D08348A}"/>
          </ac:spMkLst>
        </pc:spChg>
        <pc:spChg chg="mod">
          <ac:chgData name="Raphael Freitas" userId="a487a61babc2bbfd" providerId="LiveId" clId="{A78EF3F9-9EB6-4C92-A204-D3C68B799E29}" dt="2022-11-30T05:38:54.518" v="1792" actId="20577"/>
          <ac:spMkLst>
            <pc:docMk/>
            <pc:sldMk cId="3840823284" sldId="302"/>
            <ac:spMk id="7" creationId="{00000000-0000-0000-0000-000000000000}"/>
          </ac:spMkLst>
        </pc:spChg>
      </pc:sldChg>
      <pc:sldChg chg="del">
        <pc:chgData name="Raphael Freitas" userId="a487a61babc2bbfd" providerId="LiveId" clId="{A78EF3F9-9EB6-4C92-A204-D3C68B799E29}" dt="2022-11-30T05:12:05.843" v="1632" actId="47"/>
        <pc:sldMkLst>
          <pc:docMk/>
          <pc:sldMk cId="3060984726" sldId="351"/>
        </pc:sldMkLst>
      </pc:sldChg>
      <pc:sldChg chg="del">
        <pc:chgData name="Raphael Freitas" userId="a487a61babc2bbfd" providerId="LiveId" clId="{A78EF3F9-9EB6-4C92-A204-D3C68B799E29}" dt="2022-11-30T05:12:05.843" v="1632" actId="47"/>
        <pc:sldMkLst>
          <pc:docMk/>
          <pc:sldMk cId="1288377123" sldId="352"/>
        </pc:sldMkLst>
      </pc:sldChg>
      <pc:sldChg chg="del">
        <pc:chgData name="Raphael Freitas" userId="a487a61babc2bbfd" providerId="LiveId" clId="{A78EF3F9-9EB6-4C92-A204-D3C68B799E29}" dt="2022-11-30T05:12:05.843" v="1632" actId="47"/>
        <pc:sldMkLst>
          <pc:docMk/>
          <pc:sldMk cId="3421686889" sldId="353"/>
        </pc:sldMkLst>
      </pc:sldChg>
      <pc:sldChg chg="del">
        <pc:chgData name="Raphael Freitas" userId="a487a61babc2bbfd" providerId="LiveId" clId="{A78EF3F9-9EB6-4C92-A204-D3C68B799E29}" dt="2022-11-30T05:12:05.843" v="1632" actId="47"/>
        <pc:sldMkLst>
          <pc:docMk/>
          <pc:sldMk cId="2328239178" sldId="354"/>
        </pc:sldMkLst>
      </pc:sldChg>
      <pc:sldChg chg="del">
        <pc:chgData name="Raphael Freitas" userId="a487a61babc2bbfd" providerId="LiveId" clId="{A78EF3F9-9EB6-4C92-A204-D3C68B799E29}" dt="2022-11-30T05:12:05.843" v="1632" actId="47"/>
        <pc:sldMkLst>
          <pc:docMk/>
          <pc:sldMk cId="916711595" sldId="355"/>
        </pc:sldMkLst>
      </pc:sldChg>
      <pc:sldChg chg="del">
        <pc:chgData name="Raphael Freitas" userId="a487a61babc2bbfd" providerId="LiveId" clId="{A78EF3F9-9EB6-4C92-A204-D3C68B799E29}" dt="2022-11-30T05:12:05.843" v="1632" actId="47"/>
        <pc:sldMkLst>
          <pc:docMk/>
          <pc:sldMk cId="1311894659" sldId="356"/>
        </pc:sldMkLst>
      </pc:sldChg>
      <pc:sldChg chg="del">
        <pc:chgData name="Raphael Freitas" userId="a487a61babc2bbfd" providerId="LiveId" clId="{A78EF3F9-9EB6-4C92-A204-D3C68B799E29}" dt="2022-11-30T05:12:05.843" v="1632" actId="47"/>
        <pc:sldMkLst>
          <pc:docMk/>
          <pc:sldMk cId="1571789287" sldId="357"/>
        </pc:sldMkLst>
      </pc:sldChg>
      <pc:sldChg chg="del">
        <pc:chgData name="Raphael Freitas" userId="a487a61babc2bbfd" providerId="LiveId" clId="{A78EF3F9-9EB6-4C92-A204-D3C68B799E29}" dt="2022-11-30T05:12:05.843" v="1632" actId="47"/>
        <pc:sldMkLst>
          <pc:docMk/>
          <pc:sldMk cId="205047594" sldId="358"/>
        </pc:sldMkLst>
      </pc:sldChg>
      <pc:sldChg chg="del">
        <pc:chgData name="Raphael Freitas" userId="a487a61babc2bbfd" providerId="LiveId" clId="{A78EF3F9-9EB6-4C92-A204-D3C68B799E29}" dt="2022-11-30T05:12:05.843" v="1632" actId="47"/>
        <pc:sldMkLst>
          <pc:docMk/>
          <pc:sldMk cId="957153483" sldId="359"/>
        </pc:sldMkLst>
      </pc:sldChg>
      <pc:sldChg chg="del">
        <pc:chgData name="Raphael Freitas" userId="a487a61babc2bbfd" providerId="LiveId" clId="{A78EF3F9-9EB6-4C92-A204-D3C68B799E29}" dt="2022-11-30T05:12:05.843" v="1632" actId="47"/>
        <pc:sldMkLst>
          <pc:docMk/>
          <pc:sldMk cId="1025336832" sldId="360"/>
        </pc:sldMkLst>
      </pc:sldChg>
      <pc:sldChg chg="del">
        <pc:chgData name="Raphael Freitas" userId="a487a61babc2bbfd" providerId="LiveId" clId="{A78EF3F9-9EB6-4C92-A204-D3C68B799E29}" dt="2022-11-30T05:12:05.843" v="1632" actId="47"/>
        <pc:sldMkLst>
          <pc:docMk/>
          <pc:sldMk cId="1307489970" sldId="361"/>
        </pc:sldMkLst>
      </pc:sldChg>
      <pc:sldChg chg="del">
        <pc:chgData name="Raphael Freitas" userId="a487a61babc2bbfd" providerId="LiveId" clId="{A78EF3F9-9EB6-4C92-A204-D3C68B799E29}" dt="2022-11-30T05:12:05.843" v="1632" actId="47"/>
        <pc:sldMkLst>
          <pc:docMk/>
          <pc:sldMk cId="2332979058" sldId="362"/>
        </pc:sldMkLst>
      </pc:sldChg>
      <pc:sldChg chg="del">
        <pc:chgData name="Raphael Freitas" userId="a487a61babc2bbfd" providerId="LiveId" clId="{A78EF3F9-9EB6-4C92-A204-D3C68B799E29}" dt="2022-11-30T05:12:05.843" v="1632" actId="47"/>
        <pc:sldMkLst>
          <pc:docMk/>
          <pc:sldMk cId="4181838407" sldId="363"/>
        </pc:sldMkLst>
      </pc:sldChg>
      <pc:sldChg chg="del">
        <pc:chgData name="Raphael Freitas" userId="a487a61babc2bbfd" providerId="LiveId" clId="{A78EF3F9-9EB6-4C92-A204-D3C68B799E29}" dt="2022-11-30T05:12:05.843" v="1632" actId="47"/>
        <pc:sldMkLst>
          <pc:docMk/>
          <pc:sldMk cId="4174155501" sldId="364"/>
        </pc:sldMkLst>
      </pc:sldChg>
      <pc:sldChg chg="del">
        <pc:chgData name="Raphael Freitas" userId="a487a61babc2bbfd" providerId="LiveId" clId="{A78EF3F9-9EB6-4C92-A204-D3C68B799E29}" dt="2022-11-30T05:12:05.843" v="1632" actId="47"/>
        <pc:sldMkLst>
          <pc:docMk/>
          <pc:sldMk cId="413838150" sldId="366"/>
        </pc:sldMkLst>
      </pc:sldChg>
      <pc:sldChg chg="del">
        <pc:chgData name="Raphael Freitas" userId="a487a61babc2bbfd" providerId="LiveId" clId="{A78EF3F9-9EB6-4C92-A204-D3C68B799E29}" dt="2022-11-30T05:12:05.843" v="1632" actId="47"/>
        <pc:sldMkLst>
          <pc:docMk/>
          <pc:sldMk cId="14381956" sldId="367"/>
        </pc:sldMkLst>
      </pc:sldChg>
      <pc:sldChg chg="del">
        <pc:chgData name="Raphael Freitas" userId="a487a61babc2bbfd" providerId="LiveId" clId="{A78EF3F9-9EB6-4C92-A204-D3C68B799E29}" dt="2022-11-30T05:12:05.843" v="1632" actId="47"/>
        <pc:sldMkLst>
          <pc:docMk/>
          <pc:sldMk cId="453455848" sldId="369"/>
        </pc:sldMkLst>
      </pc:sldChg>
      <pc:sldChg chg="del">
        <pc:chgData name="Raphael Freitas" userId="a487a61babc2bbfd" providerId="LiveId" clId="{A78EF3F9-9EB6-4C92-A204-D3C68B799E29}" dt="2022-11-30T05:12:05.843" v="1632" actId="47"/>
        <pc:sldMkLst>
          <pc:docMk/>
          <pc:sldMk cId="3314617179" sldId="370"/>
        </pc:sldMkLst>
      </pc:sldChg>
      <pc:sldChg chg="del">
        <pc:chgData name="Raphael Freitas" userId="a487a61babc2bbfd" providerId="LiveId" clId="{A78EF3F9-9EB6-4C92-A204-D3C68B799E29}" dt="2022-11-30T05:12:05.843" v="1632" actId="47"/>
        <pc:sldMkLst>
          <pc:docMk/>
          <pc:sldMk cId="1279848874" sldId="371"/>
        </pc:sldMkLst>
      </pc:sldChg>
      <pc:sldChg chg="del">
        <pc:chgData name="Raphael Freitas" userId="a487a61babc2bbfd" providerId="LiveId" clId="{A78EF3F9-9EB6-4C92-A204-D3C68B799E29}" dt="2022-11-30T05:12:05.843" v="1632" actId="47"/>
        <pc:sldMkLst>
          <pc:docMk/>
          <pc:sldMk cId="2782053363" sldId="372"/>
        </pc:sldMkLst>
      </pc:sldChg>
      <pc:sldChg chg="del">
        <pc:chgData name="Raphael Freitas" userId="a487a61babc2bbfd" providerId="LiveId" clId="{A78EF3F9-9EB6-4C92-A204-D3C68B799E29}" dt="2022-11-30T05:12:05.843" v="1632" actId="47"/>
        <pc:sldMkLst>
          <pc:docMk/>
          <pc:sldMk cId="146923240" sldId="373"/>
        </pc:sldMkLst>
      </pc:sldChg>
      <pc:sldChg chg="del">
        <pc:chgData name="Raphael Freitas" userId="a487a61babc2bbfd" providerId="LiveId" clId="{A78EF3F9-9EB6-4C92-A204-D3C68B799E29}" dt="2022-11-30T05:12:05.843" v="1632" actId="47"/>
        <pc:sldMkLst>
          <pc:docMk/>
          <pc:sldMk cId="327901925" sldId="374"/>
        </pc:sldMkLst>
      </pc:sldChg>
      <pc:sldChg chg="del">
        <pc:chgData name="Raphael Freitas" userId="a487a61babc2bbfd" providerId="LiveId" clId="{A78EF3F9-9EB6-4C92-A204-D3C68B799E29}" dt="2022-11-30T05:12:05.843" v="1632" actId="47"/>
        <pc:sldMkLst>
          <pc:docMk/>
          <pc:sldMk cId="3957094652" sldId="375"/>
        </pc:sldMkLst>
      </pc:sldChg>
      <pc:sldChg chg="del">
        <pc:chgData name="Raphael Freitas" userId="a487a61babc2bbfd" providerId="LiveId" clId="{A78EF3F9-9EB6-4C92-A204-D3C68B799E29}" dt="2022-11-30T05:12:05.843" v="1632" actId="47"/>
        <pc:sldMkLst>
          <pc:docMk/>
          <pc:sldMk cId="2818444876" sldId="376"/>
        </pc:sldMkLst>
      </pc:sldChg>
      <pc:sldChg chg="del">
        <pc:chgData name="Raphael Freitas" userId="a487a61babc2bbfd" providerId="LiveId" clId="{A78EF3F9-9EB6-4C92-A204-D3C68B799E29}" dt="2022-11-30T05:12:05.843" v="1632" actId="47"/>
        <pc:sldMkLst>
          <pc:docMk/>
          <pc:sldMk cId="1954074631" sldId="377"/>
        </pc:sldMkLst>
      </pc:sldChg>
      <pc:sldChg chg="del">
        <pc:chgData name="Raphael Freitas" userId="a487a61babc2bbfd" providerId="LiveId" clId="{A78EF3F9-9EB6-4C92-A204-D3C68B799E29}" dt="2022-11-30T05:12:05.843" v="1632" actId="47"/>
        <pc:sldMkLst>
          <pc:docMk/>
          <pc:sldMk cId="684195543" sldId="378"/>
        </pc:sldMkLst>
      </pc:sldChg>
      <pc:sldChg chg="del">
        <pc:chgData name="Raphael Freitas" userId="a487a61babc2bbfd" providerId="LiveId" clId="{A78EF3F9-9EB6-4C92-A204-D3C68B799E29}" dt="2022-11-30T05:12:05.843" v="1632" actId="47"/>
        <pc:sldMkLst>
          <pc:docMk/>
          <pc:sldMk cId="2580499052" sldId="379"/>
        </pc:sldMkLst>
      </pc:sldChg>
      <pc:sldChg chg="del">
        <pc:chgData name="Raphael Freitas" userId="a487a61babc2bbfd" providerId="LiveId" clId="{A78EF3F9-9EB6-4C92-A204-D3C68B799E29}" dt="2022-11-30T05:12:05.843" v="1632" actId="47"/>
        <pc:sldMkLst>
          <pc:docMk/>
          <pc:sldMk cId="981981082" sldId="380"/>
        </pc:sldMkLst>
      </pc:sldChg>
      <pc:sldChg chg="del">
        <pc:chgData name="Raphael Freitas" userId="a487a61babc2bbfd" providerId="LiveId" clId="{A78EF3F9-9EB6-4C92-A204-D3C68B799E29}" dt="2022-11-30T05:12:05.843" v="1632" actId="47"/>
        <pc:sldMkLst>
          <pc:docMk/>
          <pc:sldMk cId="2466046122" sldId="381"/>
        </pc:sldMkLst>
      </pc:sldChg>
      <pc:sldChg chg="del">
        <pc:chgData name="Raphael Freitas" userId="a487a61babc2bbfd" providerId="LiveId" clId="{A78EF3F9-9EB6-4C92-A204-D3C68B799E29}" dt="2022-11-30T05:12:05.843" v="1632" actId="47"/>
        <pc:sldMkLst>
          <pc:docMk/>
          <pc:sldMk cId="3709735280" sldId="382"/>
        </pc:sldMkLst>
      </pc:sldChg>
      <pc:sldChg chg="del">
        <pc:chgData name="Raphael Freitas" userId="a487a61babc2bbfd" providerId="LiveId" clId="{A78EF3F9-9EB6-4C92-A204-D3C68B799E29}" dt="2022-11-30T05:12:05.843" v="1632" actId="47"/>
        <pc:sldMkLst>
          <pc:docMk/>
          <pc:sldMk cId="2976096812" sldId="384"/>
        </pc:sldMkLst>
      </pc:sldChg>
      <pc:sldChg chg="addSp delSp modSp add mod ord modNotesTx">
        <pc:chgData name="Raphael Freitas" userId="a487a61babc2bbfd" providerId="LiveId" clId="{A78EF3F9-9EB6-4C92-A204-D3C68B799E29}" dt="2022-11-29T03:04:02.674" v="760" actId="1076"/>
        <pc:sldMkLst>
          <pc:docMk/>
          <pc:sldMk cId="1013242639" sldId="385"/>
        </pc:sldMkLst>
        <pc:spChg chg="mod">
          <ac:chgData name="Raphael Freitas" userId="a487a61babc2bbfd" providerId="LiveId" clId="{A78EF3F9-9EB6-4C92-A204-D3C68B799E29}" dt="2022-11-29T02:43:39.239" v="673" actId="20577"/>
          <ac:spMkLst>
            <pc:docMk/>
            <pc:sldMk cId="1013242639" sldId="385"/>
            <ac:spMk id="2" creationId="{CC239962-C1AE-3E51-6E50-E6F2A99A72BB}"/>
          </ac:spMkLst>
        </pc:spChg>
        <pc:spChg chg="add del mod">
          <ac:chgData name="Raphael Freitas" userId="a487a61babc2bbfd" providerId="LiveId" clId="{A78EF3F9-9EB6-4C92-A204-D3C68B799E29}" dt="2022-11-29T02:44:04.054" v="676"/>
          <ac:spMkLst>
            <pc:docMk/>
            <pc:sldMk cId="1013242639" sldId="385"/>
            <ac:spMk id="5" creationId="{5615F696-7D34-61B2-DFFF-588B981E588D}"/>
          </ac:spMkLst>
        </pc:spChg>
        <pc:spChg chg="mod">
          <ac:chgData name="Raphael Freitas" userId="a487a61babc2bbfd" providerId="LiveId" clId="{A78EF3F9-9EB6-4C92-A204-D3C68B799E29}" dt="2022-11-29T03:03:58.114" v="759" actId="1076"/>
          <ac:spMkLst>
            <pc:docMk/>
            <pc:sldMk cId="1013242639" sldId="385"/>
            <ac:spMk id="123" creationId="{00000000-0000-0000-0000-000000000000}"/>
          </ac:spMkLst>
        </pc:spChg>
        <pc:picChg chg="del mod">
          <ac:chgData name="Raphael Freitas" userId="a487a61babc2bbfd" providerId="LiveId" clId="{A78EF3F9-9EB6-4C92-A204-D3C68B799E29}" dt="2022-11-29T01:03:01.594" v="163" actId="478"/>
          <ac:picMkLst>
            <pc:docMk/>
            <pc:sldMk cId="1013242639" sldId="385"/>
            <ac:picMk id="4" creationId="{F1028CC0-C461-7163-F0B6-A33A0D104782}"/>
          </ac:picMkLst>
        </pc:picChg>
        <pc:picChg chg="add mod">
          <ac:chgData name="Raphael Freitas" userId="a487a61babc2bbfd" providerId="LiveId" clId="{A78EF3F9-9EB6-4C92-A204-D3C68B799E29}" dt="2022-11-29T03:04:02.674" v="760" actId="1076"/>
          <ac:picMkLst>
            <pc:docMk/>
            <pc:sldMk cId="1013242639" sldId="385"/>
            <ac:picMk id="7" creationId="{6389BD4A-901D-7F31-4B94-D999C4A8A6A7}"/>
          </ac:picMkLst>
        </pc:picChg>
      </pc:sldChg>
      <pc:sldChg chg="addSp delSp modSp add mod modNotesTx">
        <pc:chgData name="Raphael Freitas" userId="a487a61babc2bbfd" providerId="LiveId" clId="{A78EF3F9-9EB6-4C92-A204-D3C68B799E29}" dt="2022-11-29T01:27:43.559" v="521" actId="1076"/>
        <pc:sldMkLst>
          <pc:docMk/>
          <pc:sldMk cId="2595197120" sldId="386"/>
        </pc:sldMkLst>
        <pc:spChg chg="mod">
          <ac:chgData name="Raphael Freitas" userId="a487a61babc2bbfd" providerId="LiveId" clId="{A78EF3F9-9EB6-4C92-A204-D3C68B799E29}" dt="2022-11-29T01:17:52.426" v="436" actId="20577"/>
          <ac:spMkLst>
            <pc:docMk/>
            <pc:sldMk cId="2595197120" sldId="386"/>
            <ac:spMk id="2" creationId="{CC239962-C1AE-3E51-6E50-E6F2A99A72BB}"/>
          </ac:spMkLst>
        </pc:spChg>
        <pc:spChg chg="mod">
          <ac:chgData name="Raphael Freitas" userId="a487a61babc2bbfd" providerId="LiveId" clId="{A78EF3F9-9EB6-4C92-A204-D3C68B799E29}" dt="2022-11-29T01:27:43.559" v="521" actId="1076"/>
          <ac:spMkLst>
            <pc:docMk/>
            <pc:sldMk cId="2595197120" sldId="386"/>
            <ac:spMk id="123" creationId="{00000000-0000-0000-0000-000000000000}"/>
          </ac:spMkLst>
        </pc:spChg>
        <pc:picChg chg="del">
          <ac:chgData name="Raphael Freitas" userId="a487a61babc2bbfd" providerId="LiveId" clId="{A78EF3F9-9EB6-4C92-A204-D3C68B799E29}" dt="2022-11-29T01:17:59.419" v="439" actId="478"/>
          <ac:picMkLst>
            <pc:docMk/>
            <pc:sldMk cId="2595197120" sldId="386"/>
            <ac:picMk id="4" creationId="{F1028CC0-C461-7163-F0B6-A33A0D104782}"/>
          </ac:picMkLst>
        </pc:picChg>
        <pc:picChg chg="add mod">
          <ac:chgData name="Raphael Freitas" userId="a487a61babc2bbfd" providerId="LiveId" clId="{A78EF3F9-9EB6-4C92-A204-D3C68B799E29}" dt="2022-11-29T01:19:08.709" v="460" actId="1076"/>
          <ac:picMkLst>
            <pc:docMk/>
            <pc:sldMk cId="2595197120" sldId="386"/>
            <ac:picMk id="1026" creationId="{825DDD54-A4E4-6578-26B7-143E85E059ED}"/>
          </ac:picMkLst>
        </pc:picChg>
      </pc:sldChg>
      <pc:sldChg chg="addSp delSp modSp add mod ord modShow">
        <pc:chgData name="Raphael Freitas" userId="a487a61babc2bbfd" providerId="LiveId" clId="{A78EF3F9-9EB6-4C92-A204-D3C68B799E29}" dt="2022-11-30T23:39:08.002" v="2046"/>
        <pc:sldMkLst>
          <pc:docMk/>
          <pc:sldMk cId="353629617" sldId="387"/>
        </pc:sldMkLst>
        <pc:spChg chg="mod">
          <ac:chgData name="Raphael Freitas" userId="a487a61babc2bbfd" providerId="LiveId" clId="{A78EF3F9-9EB6-4C92-A204-D3C68B799E29}" dt="2022-11-29T01:28:42.324" v="523"/>
          <ac:spMkLst>
            <pc:docMk/>
            <pc:sldMk cId="353629617" sldId="387"/>
            <ac:spMk id="2" creationId="{CC239962-C1AE-3E51-6E50-E6F2A99A72BB}"/>
          </ac:spMkLst>
        </pc:spChg>
        <pc:spChg chg="mod">
          <ac:chgData name="Raphael Freitas" userId="a487a61babc2bbfd" providerId="LiveId" clId="{A78EF3F9-9EB6-4C92-A204-D3C68B799E29}" dt="2022-11-29T01:29:19.499" v="538" actId="6549"/>
          <ac:spMkLst>
            <pc:docMk/>
            <pc:sldMk cId="353629617" sldId="387"/>
            <ac:spMk id="123" creationId="{00000000-0000-0000-0000-000000000000}"/>
          </ac:spMkLst>
        </pc:spChg>
        <pc:picChg chg="add mod">
          <ac:chgData name="Raphael Freitas" userId="a487a61babc2bbfd" providerId="LiveId" clId="{A78EF3F9-9EB6-4C92-A204-D3C68B799E29}" dt="2022-11-29T01:29:09.089" v="533" actId="1076"/>
          <ac:picMkLst>
            <pc:docMk/>
            <pc:sldMk cId="353629617" sldId="387"/>
            <ac:picMk id="5" creationId="{FDC00802-FF4E-CBE2-072F-57DC7D3DDF04}"/>
          </ac:picMkLst>
        </pc:picChg>
        <pc:picChg chg="del">
          <ac:chgData name="Raphael Freitas" userId="a487a61babc2bbfd" providerId="LiveId" clId="{A78EF3F9-9EB6-4C92-A204-D3C68B799E29}" dt="2022-11-29T01:28:44.265" v="524" actId="478"/>
          <ac:picMkLst>
            <pc:docMk/>
            <pc:sldMk cId="353629617" sldId="387"/>
            <ac:picMk id="1026" creationId="{825DDD54-A4E4-6578-26B7-143E85E059ED}"/>
          </ac:picMkLst>
        </pc:picChg>
      </pc:sldChg>
      <pc:sldChg chg="addSp delSp modSp add mod modNotesTx">
        <pc:chgData name="Raphael Freitas" userId="a487a61babc2bbfd" providerId="LiveId" clId="{A78EF3F9-9EB6-4C92-A204-D3C68B799E29}" dt="2022-11-29T03:38:04.873" v="1299" actId="20577"/>
        <pc:sldMkLst>
          <pc:docMk/>
          <pc:sldMk cId="720659571" sldId="388"/>
        </pc:sldMkLst>
        <pc:spChg chg="mod">
          <ac:chgData name="Raphael Freitas" userId="a487a61babc2bbfd" providerId="LiveId" clId="{A78EF3F9-9EB6-4C92-A204-D3C68B799E29}" dt="2022-11-29T02:44:17.263" v="701" actId="20577"/>
          <ac:spMkLst>
            <pc:docMk/>
            <pc:sldMk cId="720659571" sldId="388"/>
            <ac:spMk id="2" creationId="{CC239962-C1AE-3E51-6E50-E6F2A99A72BB}"/>
          </ac:spMkLst>
        </pc:spChg>
        <pc:spChg chg="add mod">
          <ac:chgData name="Raphael Freitas" userId="a487a61babc2bbfd" providerId="LiveId" clId="{A78EF3F9-9EB6-4C92-A204-D3C68B799E29}" dt="2022-11-29T03:36:40.451" v="1146" actId="1076"/>
          <ac:spMkLst>
            <pc:docMk/>
            <pc:sldMk cId="720659571" sldId="388"/>
            <ac:spMk id="5" creationId="{A84B7DA2-3F8A-17FD-5413-915558C1A38C}"/>
          </ac:spMkLst>
        </pc:spChg>
        <pc:spChg chg="add mod">
          <ac:chgData name="Raphael Freitas" userId="a487a61babc2bbfd" providerId="LiveId" clId="{A78EF3F9-9EB6-4C92-A204-D3C68B799E29}" dt="2022-11-29T03:35:43.816" v="1122"/>
          <ac:spMkLst>
            <pc:docMk/>
            <pc:sldMk cId="720659571" sldId="388"/>
            <ac:spMk id="6" creationId="{C2CE0127-2FD0-370A-7438-88E6C2B78258}"/>
          </ac:spMkLst>
        </pc:spChg>
        <pc:spChg chg="mod">
          <ac:chgData name="Raphael Freitas" userId="a487a61babc2bbfd" providerId="LiveId" clId="{A78EF3F9-9EB6-4C92-A204-D3C68B799E29}" dt="2022-11-29T03:19:16.986" v="905" actId="1076"/>
          <ac:spMkLst>
            <pc:docMk/>
            <pc:sldMk cId="720659571" sldId="388"/>
            <ac:spMk id="123" creationId="{00000000-0000-0000-0000-000000000000}"/>
          </ac:spMkLst>
        </pc:spChg>
        <pc:picChg chg="add del mod">
          <ac:chgData name="Raphael Freitas" userId="a487a61babc2bbfd" providerId="LiveId" clId="{A78EF3F9-9EB6-4C92-A204-D3C68B799E29}" dt="2022-11-29T03:02:38.953" v="744"/>
          <ac:picMkLst>
            <pc:docMk/>
            <pc:sldMk cId="720659571" sldId="388"/>
            <ac:picMk id="4" creationId="{2FC5E2BC-89CD-F8CE-4853-016B5C1D011C}"/>
          </ac:picMkLst>
        </pc:picChg>
        <pc:picChg chg="add mod">
          <ac:chgData name="Raphael Freitas" userId="a487a61babc2bbfd" providerId="LiveId" clId="{A78EF3F9-9EB6-4C92-A204-D3C68B799E29}" dt="2022-11-29T03:16:38.019" v="769" actId="1076"/>
          <ac:picMkLst>
            <pc:docMk/>
            <pc:sldMk cId="720659571" sldId="388"/>
            <ac:picMk id="2050" creationId="{7A59DF50-48B7-D8BC-FE36-77B5E81A1228}"/>
          </ac:picMkLst>
        </pc:picChg>
      </pc:sldChg>
      <pc:sldChg chg="delSp add del">
        <pc:chgData name="Raphael Freitas" userId="a487a61babc2bbfd" providerId="LiveId" clId="{A78EF3F9-9EB6-4C92-A204-D3C68B799E29}" dt="2022-11-30T05:10:45.646" v="1594" actId="47"/>
        <pc:sldMkLst>
          <pc:docMk/>
          <pc:sldMk cId="3245149528" sldId="389"/>
        </pc:sldMkLst>
        <pc:picChg chg="del">
          <ac:chgData name="Raphael Freitas" userId="a487a61babc2bbfd" providerId="LiveId" clId="{A78EF3F9-9EB6-4C92-A204-D3C68B799E29}" dt="2022-11-29T03:02:42.591" v="746" actId="478"/>
          <ac:picMkLst>
            <pc:docMk/>
            <pc:sldMk cId="3245149528" sldId="389"/>
            <ac:picMk id="2050" creationId="{7A59DF50-48B7-D8BC-FE36-77B5E81A1228}"/>
          </ac:picMkLst>
        </pc:picChg>
      </pc:sldChg>
      <pc:sldChg chg="addSp delSp modSp add mod ord modShow modNotesTx">
        <pc:chgData name="Raphael Freitas" userId="a487a61babc2bbfd" providerId="LiveId" clId="{A78EF3F9-9EB6-4C92-A204-D3C68B799E29}" dt="2022-11-30T23:39:09.573" v="2048"/>
        <pc:sldMkLst>
          <pc:docMk/>
          <pc:sldMk cId="3742792825" sldId="390"/>
        </pc:sldMkLst>
        <pc:spChg chg="mod">
          <ac:chgData name="Raphael Freitas" userId="a487a61babc2bbfd" providerId="LiveId" clId="{A78EF3F9-9EB6-4C92-A204-D3C68B799E29}" dt="2022-11-29T03:32:25.839" v="1070" actId="20577"/>
          <ac:spMkLst>
            <pc:docMk/>
            <pc:sldMk cId="3742792825" sldId="390"/>
            <ac:spMk id="2" creationId="{CC239962-C1AE-3E51-6E50-E6F2A99A72BB}"/>
          </ac:spMkLst>
        </pc:spChg>
        <pc:spChg chg="add mod">
          <ac:chgData name="Raphael Freitas" userId="a487a61babc2bbfd" providerId="LiveId" clId="{A78EF3F9-9EB6-4C92-A204-D3C68B799E29}" dt="2022-11-29T03:33:01.946" v="1096" actId="1076"/>
          <ac:spMkLst>
            <pc:docMk/>
            <pc:sldMk cId="3742792825" sldId="390"/>
            <ac:spMk id="5" creationId="{55BE2AB0-A540-C552-68E7-8EB2D6C50CF4}"/>
          </ac:spMkLst>
        </pc:spChg>
        <pc:spChg chg="del">
          <ac:chgData name="Raphael Freitas" userId="a487a61babc2bbfd" providerId="LiveId" clId="{A78EF3F9-9EB6-4C92-A204-D3C68B799E29}" dt="2022-11-29T03:32:27.944" v="1071" actId="478"/>
          <ac:spMkLst>
            <pc:docMk/>
            <pc:sldMk cId="3742792825" sldId="390"/>
            <ac:spMk id="123" creationId="{00000000-0000-0000-0000-000000000000}"/>
          </ac:spMkLst>
        </pc:spChg>
        <pc:picChg chg="add mod">
          <ac:chgData name="Raphael Freitas" userId="a487a61babc2bbfd" providerId="LiveId" clId="{A78EF3F9-9EB6-4C92-A204-D3C68B799E29}" dt="2022-11-29T03:32:39.795" v="1076" actId="1076"/>
          <ac:picMkLst>
            <pc:docMk/>
            <pc:sldMk cId="3742792825" sldId="390"/>
            <ac:picMk id="4098" creationId="{D687EAF2-9D82-3569-4953-33125025CCD9}"/>
          </ac:picMkLst>
        </pc:picChg>
      </pc:sldChg>
      <pc:sldChg chg="addSp delSp modSp add mod modShow modNotesTx">
        <pc:chgData name="Raphael Freitas" userId="a487a61babc2bbfd" providerId="LiveId" clId="{A78EF3F9-9EB6-4C92-A204-D3C68B799E29}" dt="2022-11-29T04:10:49.408" v="1337" actId="1076"/>
        <pc:sldMkLst>
          <pc:docMk/>
          <pc:sldMk cId="3564390705" sldId="391"/>
        </pc:sldMkLst>
        <pc:spChg chg="mod">
          <ac:chgData name="Raphael Freitas" userId="a487a61babc2bbfd" providerId="LiveId" clId="{A78EF3F9-9EB6-4C92-A204-D3C68B799E29}" dt="2022-11-29T04:08:26.957" v="1309" actId="20577"/>
          <ac:spMkLst>
            <pc:docMk/>
            <pc:sldMk cId="3564390705" sldId="391"/>
            <ac:spMk id="2" creationId="{CC239962-C1AE-3E51-6E50-E6F2A99A72BB}"/>
          </ac:spMkLst>
        </pc:spChg>
        <pc:spChg chg="add del">
          <ac:chgData name="Raphael Freitas" userId="a487a61babc2bbfd" providerId="LiveId" clId="{A78EF3F9-9EB6-4C92-A204-D3C68B799E29}" dt="2022-11-29T04:08:31.228" v="1311" actId="22"/>
          <ac:spMkLst>
            <pc:docMk/>
            <pc:sldMk cId="3564390705" sldId="391"/>
            <ac:spMk id="5" creationId="{C6D20E77-4FF8-E3CE-AF45-6EC54862652D}"/>
          </ac:spMkLst>
        </pc:spChg>
        <pc:spChg chg="add mod">
          <ac:chgData name="Raphael Freitas" userId="a487a61babc2bbfd" providerId="LiveId" clId="{A78EF3F9-9EB6-4C92-A204-D3C68B799E29}" dt="2022-11-29T04:10:49.408" v="1337" actId="1076"/>
          <ac:spMkLst>
            <pc:docMk/>
            <pc:sldMk cId="3564390705" sldId="391"/>
            <ac:spMk id="9" creationId="{D7A3AA66-D2CA-FD33-E9D2-D5EE909885BA}"/>
          </ac:spMkLst>
        </pc:spChg>
        <pc:spChg chg="mod">
          <ac:chgData name="Raphael Freitas" userId="a487a61babc2bbfd" providerId="LiveId" clId="{A78EF3F9-9EB6-4C92-A204-D3C68B799E29}" dt="2022-11-29T04:08:57.270" v="1318" actId="113"/>
          <ac:spMkLst>
            <pc:docMk/>
            <pc:sldMk cId="3564390705" sldId="391"/>
            <ac:spMk id="123" creationId="{00000000-0000-0000-0000-000000000000}"/>
          </ac:spMkLst>
        </pc:spChg>
        <pc:picChg chg="add mod">
          <ac:chgData name="Raphael Freitas" userId="a487a61babc2bbfd" providerId="LiveId" clId="{A78EF3F9-9EB6-4C92-A204-D3C68B799E29}" dt="2022-11-29T04:09:19" v="1320" actId="1076"/>
          <ac:picMkLst>
            <pc:docMk/>
            <pc:sldMk cId="3564390705" sldId="391"/>
            <ac:picMk id="7" creationId="{33F4D5F1-B07B-E9B1-5C73-BE014F52EE77}"/>
          </ac:picMkLst>
        </pc:picChg>
      </pc:sldChg>
      <pc:sldChg chg="modSp add mod ord">
        <pc:chgData name="Raphael Freitas" userId="a487a61babc2bbfd" providerId="LiveId" clId="{A78EF3F9-9EB6-4C92-A204-D3C68B799E29}" dt="2022-11-30T23:37:08.759" v="2028" actId="1076"/>
        <pc:sldMkLst>
          <pc:docMk/>
          <pc:sldMk cId="1501088257" sldId="392"/>
        </pc:sldMkLst>
        <pc:spChg chg="mod">
          <ac:chgData name="Raphael Freitas" userId="a487a61babc2bbfd" providerId="LiveId" clId="{A78EF3F9-9EB6-4C92-A204-D3C68B799E29}" dt="2022-11-30T23:36:41.885" v="2022" actId="1076"/>
          <ac:spMkLst>
            <pc:docMk/>
            <pc:sldMk cId="1501088257" sldId="392"/>
            <ac:spMk id="6" creationId="{C2E43584-5436-50BB-C764-7B1F6A4FC581}"/>
          </ac:spMkLst>
        </pc:spChg>
        <pc:spChg chg="mod">
          <ac:chgData name="Raphael Freitas" userId="a487a61babc2bbfd" providerId="LiveId" clId="{A78EF3F9-9EB6-4C92-A204-D3C68B799E29}" dt="2022-11-30T23:37:08.759" v="2028" actId="1076"/>
          <ac:spMkLst>
            <pc:docMk/>
            <pc:sldMk cId="1501088257" sldId="392"/>
            <ac:spMk id="96" creationId="{00000000-0000-0000-0000-000000000000}"/>
          </ac:spMkLst>
        </pc:spChg>
      </pc:sldChg>
      <pc:sldChg chg="delSp modSp add mod">
        <pc:chgData name="Raphael Freitas" userId="a487a61babc2bbfd" providerId="LiveId" clId="{A78EF3F9-9EB6-4C92-A204-D3C68B799E29}" dt="2022-11-30T23:37:52.802" v="2042" actId="14100"/>
        <pc:sldMkLst>
          <pc:docMk/>
          <pc:sldMk cId="3756974658" sldId="393"/>
        </pc:sldMkLst>
        <pc:spChg chg="mod">
          <ac:chgData name="Raphael Freitas" userId="a487a61babc2bbfd" providerId="LiveId" clId="{A78EF3F9-9EB6-4C92-A204-D3C68B799E29}" dt="2022-11-30T23:37:52.802" v="2042" actId="14100"/>
          <ac:spMkLst>
            <pc:docMk/>
            <pc:sldMk cId="3756974658" sldId="393"/>
            <ac:spMk id="6" creationId="{C2E43584-5436-50BB-C764-7B1F6A4FC581}"/>
          </ac:spMkLst>
        </pc:spChg>
        <pc:spChg chg="mod">
          <ac:chgData name="Raphael Freitas" userId="a487a61babc2bbfd" providerId="LiveId" clId="{A78EF3F9-9EB6-4C92-A204-D3C68B799E29}" dt="2022-11-30T23:37:13.582" v="2029" actId="1076"/>
          <ac:spMkLst>
            <pc:docMk/>
            <pc:sldMk cId="3756974658" sldId="393"/>
            <ac:spMk id="96" creationId="{00000000-0000-0000-0000-000000000000}"/>
          </ac:spMkLst>
        </pc:spChg>
        <pc:picChg chg="del">
          <ac:chgData name="Raphael Freitas" userId="a487a61babc2bbfd" providerId="LiveId" clId="{A78EF3F9-9EB6-4C92-A204-D3C68B799E29}" dt="2022-11-29T05:01:30.592" v="1385" actId="478"/>
          <ac:picMkLst>
            <pc:docMk/>
            <pc:sldMk cId="3756974658" sldId="393"/>
            <ac:picMk id="95" creationId="{00000000-0000-0000-0000-000000000000}"/>
          </ac:picMkLst>
        </pc:picChg>
      </pc:sldChg>
      <pc:sldChg chg="addSp delSp modSp add mod">
        <pc:chgData name="Raphael Freitas" userId="a487a61babc2bbfd" providerId="LiveId" clId="{A78EF3F9-9EB6-4C92-A204-D3C68B799E29}" dt="2022-11-30T23:36:06.450" v="2017" actId="14100"/>
        <pc:sldMkLst>
          <pc:docMk/>
          <pc:sldMk cId="1749603475" sldId="394"/>
        </pc:sldMkLst>
        <pc:spChg chg="mod">
          <ac:chgData name="Raphael Freitas" userId="a487a61babc2bbfd" providerId="LiveId" clId="{A78EF3F9-9EB6-4C92-A204-D3C68B799E29}" dt="2022-11-30T23:36:06.450" v="2017" actId="14100"/>
          <ac:spMkLst>
            <pc:docMk/>
            <pc:sldMk cId="1749603475" sldId="394"/>
            <ac:spMk id="6" creationId="{C2E43584-5436-50BB-C764-7B1F6A4FC581}"/>
          </ac:spMkLst>
        </pc:spChg>
        <pc:spChg chg="add del">
          <ac:chgData name="Raphael Freitas" userId="a487a61babc2bbfd" providerId="LiveId" clId="{A78EF3F9-9EB6-4C92-A204-D3C68B799E29}" dt="2022-11-29T05:12:32.566" v="1541" actId="22"/>
          <ac:spMkLst>
            <pc:docMk/>
            <pc:sldMk cId="1749603475" sldId="394"/>
            <ac:spMk id="9" creationId="{86A874A3-C3A1-F6CE-2ED3-AC7EB246C595}"/>
          </ac:spMkLst>
        </pc:spChg>
        <pc:spChg chg="mod">
          <ac:chgData name="Raphael Freitas" userId="a487a61babc2bbfd" providerId="LiveId" clId="{A78EF3F9-9EB6-4C92-A204-D3C68B799E29}" dt="2022-11-30T23:35:54.226" v="2012" actId="1076"/>
          <ac:spMkLst>
            <pc:docMk/>
            <pc:sldMk cId="1749603475" sldId="394"/>
            <ac:spMk id="96" creationId="{00000000-0000-0000-0000-000000000000}"/>
          </ac:spMkLst>
        </pc:spChg>
        <pc:picChg chg="add mod">
          <ac:chgData name="Raphael Freitas" userId="a487a61babc2bbfd" providerId="LiveId" clId="{A78EF3F9-9EB6-4C92-A204-D3C68B799E29}" dt="2022-11-30T23:35:57.976" v="2013" actId="1076"/>
          <ac:picMkLst>
            <pc:docMk/>
            <pc:sldMk cId="1749603475" sldId="394"/>
            <ac:picMk id="5" creationId="{9BD417FA-AA00-9F23-CEEC-B43700EB286A}"/>
          </ac:picMkLst>
        </pc:picChg>
        <pc:picChg chg="del">
          <ac:chgData name="Raphael Freitas" userId="a487a61babc2bbfd" providerId="LiveId" clId="{A78EF3F9-9EB6-4C92-A204-D3C68B799E29}" dt="2022-11-29T05:02:07.924" v="1403" actId="478"/>
          <ac:picMkLst>
            <pc:docMk/>
            <pc:sldMk cId="1749603475" sldId="394"/>
            <ac:picMk id="7" creationId="{3F93C306-E59C-D994-9361-765158501402}"/>
          </ac:picMkLst>
        </pc:picChg>
        <pc:picChg chg="add mod">
          <ac:chgData name="Raphael Freitas" userId="a487a61babc2bbfd" providerId="LiveId" clId="{A78EF3F9-9EB6-4C92-A204-D3C68B799E29}" dt="2022-11-30T23:36:01.140" v="2014" actId="1076"/>
          <ac:picMkLst>
            <pc:docMk/>
            <pc:sldMk cId="1749603475" sldId="394"/>
            <ac:picMk id="11" creationId="{765F7447-3635-0292-5C71-B02B7F57DB55}"/>
          </ac:picMkLst>
        </pc:picChg>
      </pc:sldChg>
      <pc:sldChg chg="addSp delSp modSp add mod ord modNotesTx">
        <pc:chgData name="Raphael Freitas" userId="a487a61babc2bbfd" providerId="LiveId" clId="{A78EF3F9-9EB6-4C92-A204-D3C68B799E29}" dt="2022-11-30T05:32:53.948" v="1748"/>
        <pc:sldMkLst>
          <pc:docMk/>
          <pc:sldMk cId="1527151562" sldId="395"/>
        </pc:sldMkLst>
        <pc:spChg chg="mod">
          <ac:chgData name="Raphael Freitas" userId="a487a61babc2bbfd" providerId="LiveId" clId="{A78EF3F9-9EB6-4C92-A204-D3C68B799E29}" dt="2022-11-30T05:20:45.592" v="1710" actId="20577"/>
          <ac:spMkLst>
            <pc:docMk/>
            <pc:sldMk cId="1527151562" sldId="395"/>
            <ac:spMk id="2" creationId="{CC239962-C1AE-3E51-6E50-E6F2A99A72BB}"/>
          </ac:spMkLst>
        </pc:spChg>
        <pc:spChg chg="mod">
          <ac:chgData name="Raphael Freitas" userId="a487a61babc2bbfd" providerId="LiveId" clId="{A78EF3F9-9EB6-4C92-A204-D3C68B799E29}" dt="2022-11-30T05:22:54.330" v="1743" actId="113"/>
          <ac:spMkLst>
            <pc:docMk/>
            <pc:sldMk cId="1527151562" sldId="395"/>
            <ac:spMk id="123" creationId="{00000000-0000-0000-0000-000000000000}"/>
          </ac:spMkLst>
        </pc:spChg>
        <pc:picChg chg="add del mod">
          <ac:chgData name="Raphael Freitas" userId="a487a61babc2bbfd" providerId="LiveId" clId="{A78EF3F9-9EB6-4C92-A204-D3C68B799E29}" dt="2022-11-30T05:22:26.799" v="1733" actId="478"/>
          <ac:picMkLst>
            <pc:docMk/>
            <pc:sldMk cId="1527151562" sldId="395"/>
            <ac:picMk id="6146" creationId="{1C9B57B9-7C02-6E6F-FC7D-25A3B1668A26}"/>
          </ac:picMkLst>
        </pc:picChg>
        <pc:picChg chg="add mod">
          <ac:chgData name="Raphael Freitas" userId="a487a61babc2bbfd" providerId="LiveId" clId="{A78EF3F9-9EB6-4C92-A204-D3C68B799E29}" dt="2022-11-30T05:23:03.263" v="1744" actId="1076"/>
          <ac:picMkLst>
            <pc:docMk/>
            <pc:sldMk cId="1527151562" sldId="395"/>
            <ac:picMk id="6148" creationId="{10EE0260-2B95-24E6-A782-1E3AE7395A14}"/>
          </ac:picMkLst>
        </pc:picChg>
      </pc:sldChg>
      <pc:sldChg chg="addSp delSp modSp add mod ord modNotesTx">
        <pc:chgData name="Raphael Freitas" userId="a487a61babc2bbfd" providerId="LiveId" clId="{A78EF3F9-9EB6-4C92-A204-D3C68B799E29}" dt="2022-12-01T22:15:24.061" v="2469" actId="6549"/>
        <pc:sldMkLst>
          <pc:docMk/>
          <pc:sldMk cId="2026499562" sldId="396"/>
        </pc:sldMkLst>
        <pc:spChg chg="mod">
          <ac:chgData name="Raphael Freitas" userId="a487a61babc2bbfd" providerId="LiveId" clId="{A78EF3F9-9EB6-4C92-A204-D3C68B799E29}" dt="2022-11-30T05:11:25.432" v="1610" actId="20577"/>
          <ac:spMkLst>
            <pc:docMk/>
            <pc:sldMk cId="2026499562" sldId="396"/>
            <ac:spMk id="2" creationId="{CC239962-C1AE-3E51-6E50-E6F2A99A72BB}"/>
          </ac:spMkLst>
        </pc:spChg>
        <pc:spChg chg="mod">
          <ac:chgData name="Raphael Freitas" userId="a487a61babc2bbfd" providerId="LiveId" clId="{A78EF3F9-9EB6-4C92-A204-D3C68B799E29}" dt="2022-12-01T22:15:24.061" v="2469" actId="6549"/>
          <ac:spMkLst>
            <pc:docMk/>
            <pc:sldMk cId="2026499562" sldId="396"/>
            <ac:spMk id="123" creationId="{00000000-0000-0000-0000-000000000000}"/>
          </ac:spMkLst>
        </pc:spChg>
        <pc:picChg chg="del">
          <ac:chgData name="Raphael Freitas" userId="a487a61babc2bbfd" providerId="LiveId" clId="{A78EF3F9-9EB6-4C92-A204-D3C68B799E29}" dt="2022-11-29T05:15:09.163" v="1547" actId="478"/>
          <ac:picMkLst>
            <pc:docMk/>
            <pc:sldMk cId="2026499562" sldId="396"/>
            <ac:picMk id="6146" creationId="{1C9B57B9-7C02-6E6F-FC7D-25A3B1668A26}"/>
          </ac:picMkLst>
        </pc:picChg>
        <pc:picChg chg="add mod">
          <ac:chgData name="Raphael Freitas" userId="a487a61babc2bbfd" providerId="LiveId" clId="{A78EF3F9-9EB6-4C92-A204-D3C68B799E29}" dt="2022-11-30T05:20:24.177" v="1697" actId="1076"/>
          <ac:picMkLst>
            <pc:docMk/>
            <pc:sldMk cId="2026499562" sldId="396"/>
            <ac:picMk id="7170" creationId="{204D93F0-DD4A-31D7-D8BA-4FD71B45BF67}"/>
          </ac:picMkLst>
        </pc:picChg>
      </pc:sldChg>
      <pc:sldChg chg="modSp add mod ord">
        <pc:chgData name="Raphael Freitas" userId="a487a61babc2bbfd" providerId="LiveId" clId="{A78EF3F9-9EB6-4C92-A204-D3C68B799E29}" dt="2022-11-30T23:35:33.467" v="2010" actId="1076"/>
        <pc:sldMkLst>
          <pc:docMk/>
          <pc:sldMk cId="905534331" sldId="397"/>
        </pc:sldMkLst>
        <pc:spChg chg="mod">
          <ac:chgData name="Raphael Freitas" userId="a487a61babc2bbfd" providerId="LiveId" clId="{A78EF3F9-9EB6-4C92-A204-D3C68B799E29}" dt="2022-11-30T23:35:21.065" v="2007" actId="1076"/>
          <ac:spMkLst>
            <pc:docMk/>
            <pc:sldMk cId="905534331" sldId="397"/>
            <ac:spMk id="6" creationId="{C2E43584-5436-50BB-C764-7B1F6A4FC581}"/>
          </ac:spMkLst>
        </pc:spChg>
        <pc:spChg chg="mod">
          <ac:chgData name="Raphael Freitas" userId="a487a61babc2bbfd" providerId="LiveId" clId="{A78EF3F9-9EB6-4C92-A204-D3C68B799E29}" dt="2022-11-30T23:35:33.467" v="2010" actId="1076"/>
          <ac:spMkLst>
            <pc:docMk/>
            <pc:sldMk cId="905534331" sldId="397"/>
            <ac:spMk id="96" creationId="{00000000-0000-0000-0000-000000000000}"/>
          </ac:spMkLst>
        </pc:spChg>
      </pc:sldChg>
      <pc:sldChg chg="modSp add mod ord">
        <pc:chgData name="Raphael Freitas" userId="a487a61babc2bbfd" providerId="LiveId" clId="{A78EF3F9-9EB6-4C92-A204-D3C68B799E29}" dt="2022-11-30T23:37:34.236" v="2032" actId="20577"/>
        <pc:sldMkLst>
          <pc:docMk/>
          <pc:sldMk cId="3848915963" sldId="398"/>
        </pc:sldMkLst>
        <pc:spChg chg="mod">
          <ac:chgData name="Raphael Freitas" userId="a487a61babc2bbfd" providerId="LiveId" clId="{A78EF3F9-9EB6-4C92-A204-D3C68B799E29}" dt="2022-11-30T23:37:34.236" v="2032" actId="20577"/>
          <ac:spMkLst>
            <pc:docMk/>
            <pc:sldMk cId="3848915963" sldId="398"/>
            <ac:spMk id="6" creationId="{C2E43584-5436-50BB-C764-7B1F6A4FC581}"/>
          </ac:spMkLst>
        </pc:spChg>
        <pc:spChg chg="mod">
          <ac:chgData name="Raphael Freitas" userId="a487a61babc2bbfd" providerId="LiveId" clId="{A78EF3F9-9EB6-4C92-A204-D3C68B799E29}" dt="2022-11-30T23:37:26.493" v="2030" actId="1076"/>
          <ac:spMkLst>
            <pc:docMk/>
            <pc:sldMk cId="3848915963" sldId="398"/>
            <ac:spMk id="96" creationId="{00000000-0000-0000-0000-000000000000}"/>
          </ac:spMkLst>
        </pc:spChg>
      </pc:sldChg>
      <pc:sldChg chg="addSp delSp modSp add mod modNotesTx">
        <pc:chgData name="Raphael Freitas" userId="a487a61babc2bbfd" providerId="LiveId" clId="{A78EF3F9-9EB6-4C92-A204-D3C68B799E29}" dt="2022-12-01T22:16:00.813" v="2470" actId="113"/>
        <pc:sldMkLst>
          <pc:docMk/>
          <pc:sldMk cId="3483794245" sldId="399"/>
        </pc:sldMkLst>
        <pc:spChg chg="mod">
          <ac:chgData name="Raphael Freitas" userId="a487a61babc2bbfd" providerId="LiveId" clId="{A78EF3F9-9EB6-4C92-A204-D3C68B799E29}" dt="2022-12-01T22:16:00.813" v="2470" actId="113"/>
          <ac:spMkLst>
            <pc:docMk/>
            <pc:sldMk cId="3483794245" sldId="399"/>
            <ac:spMk id="123" creationId="{00000000-0000-0000-0000-000000000000}"/>
          </ac:spMkLst>
        </pc:spChg>
        <pc:picChg chg="add del">
          <ac:chgData name="Raphael Freitas" userId="a487a61babc2bbfd" providerId="LiveId" clId="{A78EF3F9-9EB6-4C92-A204-D3C68B799E29}" dt="2022-11-30T05:21:46.186" v="1727" actId="478"/>
          <ac:picMkLst>
            <pc:docMk/>
            <pc:sldMk cId="3483794245" sldId="399"/>
            <ac:picMk id="6146" creationId="{1C9B57B9-7C02-6E6F-FC7D-25A3B1668A26}"/>
          </ac:picMkLst>
        </pc:picChg>
      </pc:sldChg>
      <pc:sldChg chg="addSp delSp modSp add mod">
        <pc:chgData name="Raphael Freitas" userId="a487a61babc2bbfd" providerId="LiveId" clId="{A78EF3F9-9EB6-4C92-A204-D3C68B799E29}" dt="2022-11-30T23:35:44.790" v="2011" actId="1076"/>
        <pc:sldMkLst>
          <pc:docMk/>
          <pc:sldMk cId="298572909" sldId="400"/>
        </pc:sldMkLst>
        <pc:spChg chg="mod">
          <ac:chgData name="Raphael Freitas" userId="a487a61babc2bbfd" providerId="LiveId" clId="{A78EF3F9-9EB6-4C92-A204-D3C68B799E29}" dt="2022-11-30T23:35:06.045" v="2005" actId="1076"/>
          <ac:spMkLst>
            <pc:docMk/>
            <pc:sldMk cId="298572909" sldId="400"/>
            <ac:spMk id="6" creationId="{C2E43584-5436-50BB-C764-7B1F6A4FC581}"/>
          </ac:spMkLst>
        </pc:spChg>
        <pc:spChg chg="mod">
          <ac:chgData name="Raphael Freitas" userId="a487a61babc2bbfd" providerId="LiveId" clId="{A78EF3F9-9EB6-4C92-A204-D3C68B799E29}" dt="2022-11-30T23:35:44.790" v="2011" actId="1076"/>
          <ac:spMkLst>
            <pc:docMk/>
            <pc:sldMk cId="298572909" sldId="400"/>
            <ac:spMk id="96" creationId="{00000000-0000-0000-0000-000000000000}"/>
          </ac:spMkLst>
        </pc:spChg>
        <pc:picChg chg="mod">
          <ac:chgData name="Raphael Freitas" userId="a487a61babc2bbfd" providerId="LiveId" clId="{A78EF3F9-9EB6-4C92-A204-D3C68B799E29}" dt="2022-11-30T23:34:51.261" v="1998" actId="1076"/>
          <ac:picMkLst>
            <pc:docMk/>
            <pc:sldMk cId="298572909" sldId="400"/>
            <ac:picMk id="3" creationId="{9FA2F1E1-D4E6-440E-EF64-07B26420D257}"/>
          </ac:picMkLst>
        </pc:picChg>
        <pc:picChg chg="add mod">
          <ac:chgData name="Raphael Freitas" userId="a487a61babc2bbfd" providerId="LiveId" clId="{A78EF3F9-9EB6-4C92-A204-D3C68B799E29}" dt="2022-11-30T23:35:03.628" v="2004" actId="1076"/>
          <ac:picMkLst>
            <pc:docMk/>
            <pc:sldMk cId="298572909" sldId="400"/>
            <ac:picMk id="5" creationId="{6A972D0D-DC3F-D4EF-92B7-6E062EEFF1DE}"/>
          </ac:picMkLst>
        </pc:picChg>
        <pc:picChg chg="del mod">
          <ac:chgData name="Raphael Freitas" userId="a487a61babc2bbfd" providerId="LiveId" clId="{A78EF3F9-9EB6-4C92-A204-D3C68B799E29}" dt="2022-11-30T23:34:58.277" v="2000" actId="478"/>
          <ac:picMkLst>
            <pc:docMk/>
            <pc:sldMk cId="298572909" sldId="400"/>
            <ac:picMk id="7" creationId="{3F93C306-E59C-D994-9361-765158501402}"/>
          </ac:picMkLst>
        </pc:picChg>
      </pc:sldChg>
      <pc:sldChg chg="addSp delSp modSp add mod ord modNotesTx">
        <pc:chgData name="Raphael Freitas" userId="a487a61babc2bbfd" providerId="LiveId" clId="{A78EF3F9-9EB6-4C92-A204-D3C68B799E29}" dt="2022-12-02T00:00:39.735" v="2502" actId="1076"/>
        <pc:sldMkLst>
          <pc:docMk/>
          <pc:sldMk cId="1754314793" sldId="401"/>
        </pc:sldMkLst>
        <pc:spChg chg="mod">
          <ac:chgData name="Raphael Freitas" userId="a487a61babc2bbfd" providerId="LiveId" clId="{A78EF3F9-9EB6-4C92-A204-D3C68B799E29}" dt="2022-11-30T23:30:09.195" v="1919" actId="20577"/>
          <ac:spMkLst>
            <pc:docMk/>
            <pc:sldMk cId="1754314793" sldId="401"/>
            <ac:spMk id="2" creationId="{CC239962-C1AE-3E51-6E50-E6F2A99A72BB}"/>
          </ac:spMkLst>
        </pc:spChg>
        <pc:spChg chg="add mod">
          <ac:chgData name="Raphael Freitas" userId="a487a61babc2bbfd" providerId="LiveId" clId="{A78EF3F9-9EB6-4C92-A204-D3C68B799E29}" dt="2022-12-02T00:00:18.178" v="2491" actId="1076"/>
          <ac:spMkLst>
            <pc:docMk/>
            <pc:sldMk cId="1754314793" sldId="401"/>
            <ac:spMk id="4" creationId="{BE68FFA6-9728-56C0-BE93-04AF14638630}"/>
          </ac:spMkLst>
        </pc:spChg>
        <pc:spChg chg="add del mod">
          <ac:chgData name="Raphael Freitas" userId="a487a61babc2bbfd" providerId="LiveId" clId="{A78EF3F9-9EB6-4C92-A204-D3C68B799E29}" dt="2022-11-30T23:30:34.368" v="1922" actId="767"/>
          <ac:spMkLst>
            <pc:docMk/>
            <pc:sldMk cId="1754314793" sldId="401"/>
            <ac:spMk id="4" creationId="{DDA9663B-7FF6-EB25-7A2C-F4274D277B58}"/>
          </ac:spMkLst>
        </pc:spChg>
        <pc:spChg chg="add mod">
          <ac:chgData name="Raphael Freitas" userId="a487a61babc2bbfd" providerId="LiveId" clId="{A78EF3F9-9EB6-4C92-A204-D3C68B799E29}" dt="2022-11-30T23:41:49.089" v="2177" actId="1076"/>
          <ac:spMkLst>
            <pc:docMk/>
            <pc:sldMk cId="1754314793" sldId="401"/>
            <ac:spMk id="5" creationId="{A604B24B-67E9-8310-286C-83B600F268C0}"/>
          </ac:spMkLst>
        </pc:spChg>
        <pc:spChg chg="add mod">
          <ac:chgData name="Raphael Freitas" userId="a487a61babc2bbfd" providerId="LiveId" clId="{A78EF3F9-9EB6-4C92-A204-D3C68B799E29}" dt="2022-11-30T23:42:03.338" v="2184" actId="1076"/>
          <ac:spMkLst>
            <pc:docMk/>
            <pc:sldMk cId="1754314793" sldId="401"/>
            <ac:spMk id="6" creationId="{28EE50BC-DE96-0E64-F8FC-9889BEA6D267}"/>
          </ac:spMkLst>
        </pc:spChg>
        <pc:spChg chg="add del mod">
          <ac:chgData name="Raphael Freitas" userId="a487a61babc2bbfd" providerId="LiveId" clId="{A78EF3F9-9EB6-4C92-A204-D3C68B799E29}" dt="2022-11-30T23:42:21.377" v="2186"/>
          <ac:spMkLst>
            <pc:docMk/>
            <pc:sldMk cId="1754314793" sldId="401"/>
            <ac:spMk id="7" creationId="{1748B6F2-2D44-65A8-6196-1BAD67726B49}"/>
          </ac:spMkLst>
        </pc:spChg>
        <pc:spChg chg="add mod">
          <ac:chgData name="Raphael Freitas" userId="a487a61babc2bbfd" providerId="LiveId" clId="{A78EF3F9-9EB6-4C92-A204-D3C68B799E29}" dt="2022-12-02T00:00:39.735" v="2502" actId="1076"/>
          <ac:spMkLst>
            <pc:docMk/>
            <pc:sldMk cId="1754314793" sldId="401"/>
            <ac:spMk id="7" creationId="{A4EC80F3-A206-2C16-9C93-CE3A5232F269}"/>
          </ac:spMkLst>
        </pc:spChg>
        <pc:spChg chg="add mod">
          <ac:chgData name="Raphael Freitas" userId="a487a61babc2bbfd" providerId="LiveId" clId="{A78EF3F9-9EB6-4C92-A204-D3C68B799E29}" dt="2022-11-30T23:48:40.074" v="2385" actId="1076"/>
          <ac:spMkLst>
            <pc:docMk/>
            <pc:sldMk cId="1754314793" sldId="401"/>
            <ac:spMk id="9" creationId="{DA2696B6-8A2F-DF3B-0FBF-7AFDBB079859}"/>
          </ac:spMkLst>
        </pc:spChg>
        <pc:spChg chg="mod">
          <ac:chgData name="Raphael Freitas" userId="a487a61babc2bbfd" providerId="LiveId" clId="{A78EF3F9-9EB6-4C92-A204-D3C68B799E29}" dt="2022-11-30T23:40:20.373" v="2150" actId="20577"/>
          <ac:spMkLst>
            <pc:docMk/>
            <pc:sldMk cId="1754314793" sldId="401"/>
            <ac:spMk id="123" creationId="{00000000-0000-0000-0000-000000000000}"/>
          </ac:spMkLst>
        </pc:spChg>
        <pc:picChg chg="add mod">
          <ac:chgData name="Raphael Freitas" userId="a487a61babc2bbfd" providerId="LiveId" clId="{A78EF3F9-9EB6-4C92-A204-D3C68B799E29}" dt="2022-11-30T23:41:23.944" v="2159" actId="1076"/>
          <ac:picMkLst>
            <pc:docMk/>
            <pc:sldMk cId="1754314793" sldId="401"/>
            <ac:picMk id="1026" creationId="{9AB591BD-B87E-0168-DE0C-13B372F7BF7E}"/>
          </ac:picMkLst>
        </pc:picChg>
        <pc:picChg chg="add mod">
          <ac:chgData name="Raphael Freitas" userId="a487a61babc2bbfd" providerId="LiveId" clId="{A78EF3F9-9EB6-4C92-A204-D3C68B799E29}" dt="2022-11-30T23:41:59.536" v="2183" actId="1076"/>
          <ac:picMkLst>
            <pc:docMk/>
            <pc:sldMk cId="1754314793" sldId="401"/>
            <ac:picMk id="1028" creationId="{58E89641-89D0-7649-6579-B903BEFFE854}"/>
          </ac:picMkLst>
        </pc:picChg>
        <pc:picChg chg="del">
          <ac:chgData name="Raphael Freitas" userId="a487a61babc2bbfd" providerId="LiveId" clId="{A78EF3F9-9EB6-4C92-A204-D3C68B799E29}" dt="2022-11-30T23:29:53.691" v="1903" actId="478"/>
          <ac:picMkLst>
            <pc:docMk/>
            <pc:sldMk cId="1754314793" sldId="401"/>
            <ac:picMk id="6146" creationId="{1C9B57B9-7C02-6E6F-FC7D-25A3B1668A26}"/>
          </ac:picMkLst>
        </pc:picChg>
      </pc:sldChg>
      <pc:sldChg chg="delSp modSp add mod modShow modNotesTx">
        <pc:chgData name="Raphael Freitas" userId="a487a61babc2bbfd" providerId="LiveId" clId="{A78EF3F9-9EB6-4C92-A204-D3C68B799E29}" dt="2022-12-01T04:16:18.567" v="2386" actId="729"/>
        <pc:sldMkLst>
          <pc:docMk/>
          <pc:sldMk cId="1660419193" sldId="402"/>
        </pc:sldMkLst>
        <pc:spChg chg="mod">
          <ac:chgData name="Raphael Freitas" userId="a487a61babc2bbfd" providerId="LiveId" clId="{A78EF3F9-9EB6-4C92-A204-D3C68B799E29}" dt="2022-11-30T23:42:29.051" v="2204" actId="20577"/>
          <ac:spMkLst>
            <pc:docMk/>
            <pc:sldMk cId="1660419193" sldId="402"/>
            <ac:spMk id="2" creationId="{CC239962-C1AE-3E51-6E50-E6F2A99A72BB}"/>
          </ac:spMkLst>
        </pc:spChg>
        <pc:spChg chg="del">
          <ac:chgData name="Raphael Freitas" userId="a487a61babc2bbfd" providerId="LiveId" clId="{A78EF3F9-9EB6-4C92-A204-D3C68B799E29}" dt="2022-11-30T23:47:04.957" v="2373" actId="478"/>
          <ac:spMkLst>
            <pc:docMk/>
            <pc:sldMk cId="1660419193" sldId="402"/>
            <ac:spMk id="5" creationId="{A604B24B-67E9-8310-286C-83B600F268C0}"/>
          </ac:spMkLst>
        </pc:spChg>
        <pc:spChg chg="del">
          <ac:chgData name="Raphael Freitas" userId="a487a61babc2bbfd" providerId="LiveId" clId="{A78EF3F9-9EB6-4C92-A204-D3C68B799E29}" dt="2022-11-30T23:47:06.166" v="2374" actId="478"/>
          <ac:spMkLst>
            <pc:docMk/>
            <pc:sldMk cId="1660419193" sldId="402"/>
            <ac:spMk id="6" creationId="{28EE50BC-DE96-0E64-F8FC-9889BEA6D267}"/>
          </ac:spMkLst>
        </pc:spChg>
        <pc:spChg chg="mod">
          <ac:chgData name="Raphael Freitas" userId="a487a61babc2bbfd" providerId="LiveId" clId="{A78EF3F9-9EB6-4C92-A204-D3C68B799E29}" dt="2022-11-30T23:48:11.891" v="2377" actId="1076"/>
          <ac:spMkLst>
            <pc:docMk/>
            <pc:sldMk cId="1660419193" sldId="402"/>
            <ac:spMk id="123" creationId="{00000000-0000-0000-0000-000000000000}"/>
          </ac:spMkLst>
        </pc:spChg>
        <pc:picChg chg="del">
          <ac:chgData name="Raphael Freitas" userId="a487a61babc2bbfd" providerId="LiveId" clId="{A78EF3F9-9EB6-4C92-A204-D3C68B799E29}" dt="2022-11-30T23:42:32.036" v="2205" actId="478"/>
          <ac:picMkLst>
            <pc:docMk/>
            <pc:sldMk cId="1660419193" sldId="402"/>
            <ac:picMk id="1026" creationId="{9AB591BD-B87E-0168-DE0C-13B372F7BF7E}"/>
          </ac:picMkLst>
        </pc:picChg>
        <pc:picChg chg="del">
          <ac:chgData name="Raphael Freitas" userId="a487a61babc2bbfd" providerId="LiveId" clId="{A78EF3F9-9EB6-4C92-A204-D3C68B799E29}" dt="2022-11-30T23:42:32.648" v="2206" actId="478"/>
          <ac:picMkLst>
            <pc:docMk/>
            <pc:sldMk cId="1660419193" sldId="402"/>
            <ac:picMk id="1028" creationId="{58E89641-89D0-7649-6579-B903BEFFE854}"/>
          </ac:picMkLst>
        </pc:picChg>
      </pc:sldChg>
      <pc:sldChg chg="modSp add mod ord">
        <pc:chgData name="Raphael Freitas" userId="a487a61babc2bbfd" providerId="LiveId" clId="{A78EF3F9-9EB6-4C92-A204-D3C68B799E29}" dt="2022-12-01T04:16:52.654" v="2464" actId="20577"/>
        <pc:sldMkLst>
          <pc:docMk/>
          <pc:sldMk cId="4150360886" sldId="403"/>
        </pc:sldMkLst>
        <pc:spChg chg="mod">
          <ac:chgData name="Raphael Freitas" userId="a487a61babc2bbfd" providerId="LiveId" clId="{A78EF3F9-9EB6-4C92-A204-D3C68B799E29}" dt="2022-12-01T04:16:52.654" v="2464" actId="20577"/>
          <ac:spMkLst>
            <pc:docMk/>
            <pc:sldMk cId="4150360886" sldId="403"/>
            <ac:spMk id="6" creationId="{C2E43584-5436-50BB-C764-7B1F6A4FC581}"/>
          </ac:spMkLst>
        </pc:spChg>
      </pc:sldChg>
      <pc:sldMasterChg chg="delSldLayout">
        <pc:chgData name="Raphael Freitas" userId="a487a61babc2bbfd" providerId="LiveId" clId="{A78EF3F9-9EB6-4C92-A204-D3C68B799E29}" dt="2022-11-30T05:12:05.843" v="1632" actId="47"/>
        <pc:sldMasterMkLst>
          <pc:docMk/>
          <pc:sldMasterMk cId="0" sldId="2147483648"/>
        </pc:sldMasterMkLst>
        <pc:sldLayoutChg chg="del">
          <pc:chgData name="Raphael Freitas" userId="a487a61babc2bbfd" providerId="LiveId" clId="{A78EF3F9-9EB6-4C92-A204-D3C68B799E29}" dt="2022-11-30T05:12:05.843" v="1632" actId="47"/>
          <pc:sldLayoutMkLst>
            <pc:docMk/>
            <pc:sldMasterMk cId="0" sldId="2147483648"/>
            <pc:sldLayoutMk cId="0" sldId="2147483656"/>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pt-BR"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aws.amazon.com/pt_br/vpc/latest/userguide/how-it-works.html#vpc-ip-addressing"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docs.aws.amazon.com/pt_br/vpc/latest/userguide/configure-subnets.html"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aws.amazon.com/about-aws/global-infrastructure/localzones/"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docs.aws.amazon.com/pt_br/AWSEC2/latest/UserGuide/using-regions-availability-zones.html#opt-in-local-zone"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aws.amazon.com/pt_br/vpc/latest/userguide/VPC_Internet_Gateway.html#ip-addresses-and-nat"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docs.aws.amazon.com/pt_br/vpc/latest/userguide/VPC_Internet_Gateway.html" TargetMode="External"/><Relationship Id="rId13" Type="http://schemas.openxmlformats.org/officeDocument/2006/relationships/hyperlink" Target="https://docs.aws.amazon.com/pt_br/vpc/latest/userguide/flow-logs.html" TargetMode="External"/><Relationship Id="rId3" Type="http://schemas.openxmlformats.org/officeDocument/2006/relationships/hyperlink" Target="https://docs.aws.amazon.com/pt_br/vpc/latest/userguide/how-it-works.html#vpc-ip-addressing" TargetMode="External"/><Relationship Id="rId7" Type="http://schemas.openxmlformats.org/officeDocument/2006/relationships/hyperlink" Target="https://docs.aws.amazon.com/pt_br/vpc/latest/userguide/extend-intro.html" TargetMode="External"/><Relationship Id="rId12" Type="http://schemas.openxmlformats.org/officeDocument/2006/relationships/hyperlink" Target="https://docs.aws.amazon.com/pt_br/vpc/latest/userguide/extend-tgw.html"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docs.aws.amazon.com/pt_br/vpc/latest/userguide/VPC_Route_Tables.html" TargetMode="External"/><Relationship Id="rId11" Type="http://schemas.openxmlformats.org/officeDocument/2006/relationships/hyperlink" Target="https://docs.aws.amazon.com/vpc/latest/mirroring/" TargetMode="External"/><Relationship Id="rId5" Type="http://schemas.openxmlformats.org/officeDocument/2006/relationships/hyperlink" Target="https://docs.aws.amazon.com/pt_br/vpc/latest/userguide/configure-your-vpc.html" TargetMode="External"/><Relationship Id="rId10" Type="http://schemas.openxmlformats.org/officeDocument/2006/relationships/hyperlink" Target="https://docs.aws.amazon.com/vpc/latest/peering/" TargetMode="External"/><Relationship Id="rId4" Type="http://schemas.openxmlformats.org/officeDocument/2006/relationships/hyperlink" Target="https://docs.aws.amazon.com/pt_br/vpc/latest/userguide/configure-subnets.html" TargetMode="External"/><Relationship Id="rId9" Type="http://schemas.openxmlformats.org/officeDocument/2006/relationships/hyperlink" Target="https://docs.aws.amazon.com/vpc/latest/privatelink/privatelink-access-aws-services.html" TargetMode="External"/><Relationship Id="rId14" Type="http://schemas.openxmlformats.org/officeDocument/2006/relationships/hyperlink" Target="https://docs.aws.amazon.com/pt_br/vpc/latest/userguide/vpn-connections.html"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aws.amazon.com/pt_br/vpc/latest/userguide/how-it-works.html#vpc-ip-addressing"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docs.aws.amazon.com/pt_br/vpc/latest/userguide/configure-subnets.html" TargetMode="Externa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docs.aws.amazon.com/vpc/latest/privatelink/privatelink-access-aws-services.html" TargetMode="External"/><Relationship Id="rId13" Type="http://schemas.openxmlformats.org/officeDocument/2006/relationships/hyperlink" Target="https://docs.aws.amazon.com/pt_br/vpc/latest/userguide/vpn-connections.html" TargetMode="External"/><Relationship Id="rId3" Type="http://schemas.openxmlformats.org/officeDocument/2006/relationships/hyperlink" Target="https://docs.aws.amazon.com/pt_br/vpc/latest/userguide/configure-your-vpc.html" TargetMode="External"/><Relationship Id="rId7" Type="http://schemas.openxmlformats.org/officeDocument/2006/relationships/hyperlink" Target="https://docs.aws.amazon.com/pt_br/vpc/latest/userguide/VPC_Internet_Gateway.html" TargetMode="External"/><Relationship Id="rId12" Type="http://schemas.openxmlformats.org/officeDocument/2006/relationships/hyperlink" Target="https://docs.aws.amazon.com/pt_br/vpc/latest/userguide/flow-logs.html"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docs.aws.amazon.com/pt_br/vpc/latest/userguide/extend-intro.html" TargetMode="External"/><Relationship Id="rId11" Type="http://schemas.openxmlformats.org/officeDocument/2006/relationships/hyperlink" Target="https://docs.aws.amazon.com/pt_br/vpc/latest/userguide/extend-tgw.html" TargetMode="External"/><Relationship Id="rId5" Type="http://schemas.openxmlformats.org/officeDocument/2006/relationships/hyperlink" Target="https://docs.aws.amazon.com/pt_br/vpc/latest/userguide/VPC_Route_Tables.html" TargetMode="External"/><Relationship Id="rId10" Type="http://schemas.openxmlformats.org/officeDocument/2006/relationships/hyperlink" Target="https://docs.aws.amazon.com/vpc/latest/mirroring/" TargetMode="External"/><Relationship Id="rId4" Type="http://schemas.openxmlformats.org/officeDocument/2006/relationships/hyperlink" Target="https://docs.aws.amazon.com/pt_br/vpc/latest/userguide/configure-subnets.html" TargetMode="External"/><Relationship Id="rId9" Type="http://schemas.openxmlformats.org/officeDocument/2006/relationships/hyperlink" Target="https://docs.aws.amazon.com/vpc/latest/peering/" TargetMode="External"/><Relationship Id="rId14" Type="http://schemas.openxmlformats.org/officeDocument/2006/relationships/hyperlink" Target="http://aws.amazon.com/vpc/pricing/"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eletronet.com/fala-eletronet-o-futuro-da-internet-e-o-ipv6-com-celio-mello/"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iana.org/"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www.icann.org/"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pt-BR" sz="1200" b="0" i="0" u="none" strike="noStrike" cap="none" smtClean="0">
                <a:solidFill>
                  <a:schemeClr val="dk1"/>
                </a:solidFill>
                <a:latin typeface="Calibri"/>
                <a:ea typeface="Calibri"/>
                <a:cs typeface="Calibri"/>
                <a:sym typeface="Calibri"/>
              </a:rPr>
              <a:t>1</a:t>
            </a:fld>
            <a:endParaRPr lang="pt-B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136546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pt-BR" b="0" i="0" dirty="0">
                <a:solidFill>
                  <a:srgbClr val="16191F"/>
                </a:solidFill>
                <a:effectLst/>
                <a:latin typeface="Amazon Ember"/>
              </a:rPr>
              <a:t>Documentação: https://docs.aws.amazon.com/pt_br/vpc/latest/userguide/configure-your-vpc.html</a:t>
            </a:r>
          </a:p>
          <a:p>
            <a:pPr marL="0" lvl="0" indent="0" algn="l" rtl="0">
              <a:lnSpc>
                <a:spcPct val="100000"/>
              </a:lnSpc>
              <a:spcBef>
                <a:spcPts val="0"/>
              </a:spcBef>
              <a:spcAft>
                <a:spcPts val="0"/>
              </a:spcAft>
              <a:buSzPts val="1400"/>
              <a:buNone/>
            </a:pPr>
            <a:endParaRPr lang="pt-BR" b="0" i="0" dirty="0">
              <a:solidFill>
                <a:srgbClr val="16191F"/>
              </a:solidFill>
              <a:effectLst/>
              <a:latin typeface="Amazon Ember"/>
            </a:endParaRPr>
          </a:p>
          <a:p>
            <a:pPr marL="0" lvl="0" indent="0" algn="l" rtl="0">
              <a:lnSpc>
                <a:spcPct val="100000"/>
              </a:lnSpc>
              <a:spcBef>
                <a:spcPts val="0"/>
              </a:spcBef>
              <a:spcAft>
                <a:spcPts val="0"/>
              </a:spcAft>
              <a:buSzPts val="1400"/>
              <a:buNone/>
            </a:pPr>
            <a:r>
              <a:rPr lang="pt-BR" b="1" i="0" dirty="0">
                <a:solidFill>
                  <a:srgbClr val="16191F"/>
                </a:solidFill>
                <a:effectLst/>
                <a:latin typeface="Amazon Ember"/>
              </a:rPr>
              <a:t>Talk</a:t>
            </a:r>
            <a:r>
              <a:rPr lang="pt-BR" b="0" i="0" dirty="0">
                <a:solidFill>
                  <a:srgbClr val="16191F"/>
                </a:solidFill>
                <a:effectLst/>
                <a:latin typeface="Amazon Ember"/>
              </a:rPr>
              <a:t>: É uma camada de rede virtual que permite realizar o isolamento de recursos AWS sem a interferência exterior e totalmente apartada de qualquer outra rede/conta</a:t>
            </a:r>
          </a:p>
          <a:p>
            <a:pPr marL="0" lvl="0" indent="0" algn="l" rtl="0">
              <a:lnSpc>
                <a:spcPct val="100000"/>
              </a:lnSpc>
              <a:spcBef>
                <a:spcPts val="0"/>
              </a:spcBef>
              <a:spcAft>
                <a:spcPts val="0"/>
              </a:spcAft>
              <a:buSzPts val="1400"/>
              <a:buNone/>
            </a:pPr>
            <a:endParaRPr lang="pt-BR" b="0" i="0" dirty="0">
              <a:solidFill>
                <a:srgbClr val="16191F"/>
              </a:solidFill>
              <a:effectLst/>
              <a:latin typeface="Amazon Ember"/>
            </a:endParaRPr>
          </a:p>
          <a:p>
            <a:pPr marL="0" lvl="0" indent="0" algn="l" rtl="0">
              <a:lnSpc>
                <a:spcPct val="100000"/>
              </a:lnSpc>
              <a:spcBef>
                <a:spcPts val="0"/>
              </a:spcBef>
              <a:spcAft>
                <a:spcPts val="0"/>
              </a:spcAft>
              <a:buSzPts val="1400"/>
              <a:buNone/>
            </a:pPr>
            <a:r>
              <a:rPr lang="pt-BR" b="1" i="0" dirty="0">
                <a:solidFill>
                  <a:srgbClr val="232F3E"/>
                </a:solidFill>
                <a:effectLst/>
                <a:latin typeface="AmazonEmberBold"/>
              </a:rPr>
              <a:t>P: Quantas </a:t>
            </a:r>
            <a:r>
              <a:rPr lang="pt-BR" b="1" i="0" dirty="0" err="1">
                <a:solidFill>
                  <a:srgbClr val="232F3E"/>
                </a:solidFill>
                <a:effectLst/>
                <a:latin typeface="AmazonEmberBold"/>
              </a:rPr>
              <a:t>sub-redes</a:t>
            </a:r>
            <a:r>
              <a:rPr lang="pt-BR" b="1" i="0" dirty="0">
                <a:solidFill>
                  <a:srgbClr val="232F3E"/>
                </a:solidFill>
                <a:effectLst/>
                <a:latin typeface="AmazonEmberBold"/>
              </a:rPr>
              <a:t> posso criar por VPC?</a:t>
            </a:r>
          </a:p>
          <a:p>
            <a:pPr marL="0" lvl="0" indent="0" algn="l" rtl="0">
              <a:lnSpc>
                <a:spcPct val="100000"/>
              </a:lnSpc>
              <a:spcBef>
                <a:spcPts val="0"/>
              </a:spcBef>
              <a:spcAft>
                <a:spcPts val="0"/>
              </a:spcAft>
              <a:buSzPts val="1400"/>
              <a:buNone/>
            </a:pPr>
            <a:r>
              <a:rPr lang="pt-BR" b="0" i="0" dirty="0">
                <a:solidFill>
                  <a:srgbClr val="232F3E"/>
                </a:solidFill>
                <a:effectLst/>
                <a:latin typeface="AmazonEmberLight"/>
              </a:rPr>
              <a:t>No momento, é possível criar 200 </a:t>
            </a:r>
            <a:r>
              <a:rPr lang="pt-BR" b="0" i="0" dirty="0" err="1">
                <a:solidFill>
                  <a:srgbClr val="232F3E"/>
                </a:solidFill>
                <a:effectLst/>
                <a:latin typeface="AmazonEmberLight"/>
              </a:rPr>
              <a:t>sub-redes</a:t>
            </a:r>
            <a:r>
              <a:rPr lang="pt-BR" b="0" i="0" dirty="0">
                <a:solidFill>
                  <a:srgbClr val="232F3E"/>
                </a:solidFill>
                <a:effectLst/>
                <a:latin typeface="AmazonEmberLight"/>
              </a:rPr>
              <a:t> por VPC</a:t>
            </a:r>
            <a:endParaRPr lang="pt-BR" b="1" i="0" dirty="0">
              <a:solidFill>
                <a:srgbClr val="16191F"/>
              </a:solidFill>
              <a:effectLst/>
              <a:latin typeface="Amazon Ember"/>
            </a:endParaRPr>
          </a:p>
          <a:p>
            <a:pPr marL="0" lvl="0" indent="0" algn="l" rtl="0">
              <a:lnSpc>
                <a:spcPct val="100000"/>
              </a:lnSpc>
              <a:spcBef>
                <a:spcPts val="0"/>
              </a:spcBef>
              <a:spcAft>
                <a:spcPts val="0"/>
              </a:spcAft>
              <a:buSzPts val="1400"/>
              <a:buNone/>
            </a:pPr>
            <a:r>
              <a:rPr lang="pt-BR" b="0" i="0" dirty="0">
                <a:solidFill>
                  <a:srgbClr val="16191F"/>
                </a:solidFill>
                <a:effectLst/>
                <a:latin typeface="Amazon Ember"/>
              </a:rPr>
              <a:t>Podemos ter mais de uma VPC dentro da sua conta.</a:t>
            </a:r>
          </a:p>
          <a:p>
            <a:pPr marL="0" lvl="0" indent="0" algn="l" rtl="0">
              <a:lnSpc>
                <a:spcPct val="100000"/>
              </a:lnSpc>
              <a:spcBef>
                <a:spcPts val="0"/>
              </a:spcBef>
              <a:spcAft>
                <a:spcPts val="0"/>
              </a:spcAft>
              <a:buSzPts val="1400"/>
              <a:buNone/>
            </a:pPr>
            <a:r>
              <a:rPr lang="pt-BR" b="1" i="0" dirty="0">
                <a:solidFill>
                  <a:srgbClr val="232F3E"/>
                </a:solidFill>
                <a:effectLst/>
                <a:latin typeface="AmazonEmberBold"/>
              </a:rPr>
              <a:t>P: Posso alterar o tamanho de uma VPC?</a:t>
            </a:r>
            <a:endParaRPr lang="pt-BR" b="1" i="0" dirty="0">
              <a:solidFill>
                <a:srgbClr val="16191F"/>
              </a:solidFill>
              <a:effectLst/>
              <a:latin typeface="Amazon Ember"/>
            </a:endParaRPr>
          </a:p>
          <a:p>
            <a:pPr marL="0" lvl="0" indent="0" algn="l" rtl="0">
              <a:lnSpc>
                <a:spcPct val="100000"/>
              </a:lnSpc>
              <a:spcBef>
                <a:spcPts val="0"/>
              </a:spcBef>
              <a:spcAft>
                <a:spcPts val="0"/>
              </a:spcAft>
              <a:buSzPts val="1400"/>
              <a:buNone/>
            </a:pPr>
            <a:r>
              <a:rPr lang="pt-BR" b="0" i="0" dirty="0">
                <a:solidFill>
                  <a:srgbClr val="232F3E"/>
                </a:solidFill>
                <a:effectLst/>
                <a:latin typeface="AmazonEmberLight"/>
              </a:rPr>
              <a:t>É possível expandir a VPC atual ao adicionar quatro intervalos (</a:t>
            </a:r>
            <a:r>
              <a:rPr lang="pt-BR" b="0" i="0" dirty="0" err="1">
                <a:solidFill>
                  <a:srgbClr val="232F3E"/>
                </a:solidFill>
                <a:effectLst/>
                <a:latin typeface="AmazonEmberLight"/>
              </a:rPr>
              <a:t>CIDRs</a:t>
            </a:r>
            <a:r>
              <a:rPr lang="pt-BR" b="0" i="0" dirty="0">
                <a:solidFill>
                  <a:srgbClr val="232F3E"/>
                </a:solidFill>
                <a:effectLst/>
                <a:latin typeface="AmazonEmberLight"/>
              </a:rPr>
              <a:t>) IP IPv4 secundários à VPC</a:t>
            </a:r>
          </a:p>
          <a:p>
            <a:pPr marL="0" lvl="0" indent="0" algn="l" rtl="0">
              <a:lnSpc>
                <a:spcPct val="100000"/>
              </a:lnSpc>
              <a:spcBef>
                <a:spcPts val="0"/>
              </a:spcBef>
              <a:spcAft>
                <a:spcPts val="0"/>
              </a:spcAft>
              <a:buSzPts val="1400"/>
              <a:buNone/>
            </a:pPr>
            <a:r>
              <a:rPr lang="pt-BR" b="1" i="0" dirty="0">
                <a:solidFill>
                  <a:srgbClr val="232F3E"/>
                </a:solidFill>
                <a:effectLst/>
                <a:latin typeface="AmazonEmberBold"/>
              </a:rPr>
              <a:t>P: Há um limite sobre o tamanho máximo ou mínimo que uma </a:t>
            </a:r>
            <a:r>
              <a:rPr lang="pt-BR" b="1" i="0" dirty="0" err="1">
                <a:solidFill>
                  <a:srgbClr val="232F3E"/>
                </a:solidFill>
                <a:effectLst/>
                <a:latin typeface="AmazonEmberBold"/>
              </a:rPr>
              <a:t>sub-rede</a:t>
            </a:r>
            <a:r>
              <a:rPr lang="pt-BR" b="1" i="0" dirty="0">
                <a:solidFill>
                  <a:srgbClr val="232F3E"/>
                </a:solidFill>
                <a:effectLst/>
                <a:latin typeface="AmazonEmberBold"/>
              </a:rPr>
              <a:t> pode ter?</a:t>
            </a:r>
            <a:endParaRPr lang="pt-BR" b="1" i="0" dirty="0">
              <a:solidFill>
                <a:srgbClr val="232F3E"/>
              </a:solidFill>
              <a:effectLst/>
              <a:latin typeface="AmazonEmberLight"/>
            </a:endParaRPr>
          </a:p>
          <a:p>
            <a:pPr marL="0" lvl="0" indent="0" algn="l" rtl="0">
              <a:lnSpc>
                <a:spcPct val="100000"/>
              </a:lnSpc>
              <a:spcBef>
                <a:spcPts val="0"/>
              </a:spcBef>
              <a:spcAft>
                <a:spcPts val="0"/>
              </a:spcAft>
              <a:buSzPts val="1400"/>
              <a:buNone/>
            </a:pPr>
            <a:r>
              <a:rPr lang="pt-BR" b="0" i="0" dirty="0">
                <a:solidFill>
                  <a:srgbClr val="232F3E"/>
                </a:solidFill>
                <a:effectLst/>
                <a:latin typeface="AmazonEmberLight"/>
              </a:rPr>
              <a:t>O tamanho mínimo de uma </a:t>
            </a:r>
            <a:r>
              <a:rPr lang="pt-BR" b="0" i="0" dirty="0" err="1">
                <a:solidFill>
                  <a:srgbClr val="232F3E"/>
                </a:solidFill>
                <a:effectLst/>
                <a:latin typeface="AmazonEmberLight"/>
              </a:rPr>
              <a:t>sub-rede</a:t>
            </a:r>
            <a:r>
              <a:rPr lang="pt-BR" b="0" i="0" dirty="0">
                <a:solidFill>
                  <a:srgbClr val="232F3E"/>
                </a:solidFill>
                <a:effectLst/>
                <a:latin typeface="AmazonEmberLight"/>
              </a:rPr>
              <a:t> é /28 (ou 14 endereços IP) para IPv4. As </a:t>
            </a:r>
            <a:r>
              <a:rPr lang="pt-BR" b="0" i="0" dirty="0" err="1">
                <a:solidFill>
                  <a:srgbClr val="232F3E"/>
                </a:solidFill>
                <a:effectLst/>
                <a:latin typeface="AmazonEmberLight"/>
              </a:rPr>
              <a:t>sub-redes</a:t>
            </a:r>
            <a:r>
              <a:rPr lang="pt-BR" b="0" i="0" dirty="0">
                <a:solidFill>
                  <a:srgbClr val="232F3E"/>
                </a:solidFill>
                <a:effectLst/>
                <a:latin typeface="AmazonEmberLight"/>
              </a:rPr>
              <a:t> não podem ser maiores que a VPC na qual foram criadas.</a:t>
            </a:r>
          </a:p>
          <a:p>
            <a:pPr marL="0" lvl="0" indent="0" algn="l" rtl="0">
              <a:lnSpc>
                <a:spcPct val="100000"/>
              </a:lnSpc>
              <a:spcBef>
                <a:spcPts val="0"/>
              </a:spcBef>
              <a:spcAft>
                <a:spcPts val="0"/>
              </a:spcAft>
              <a:buSzPts val="1400"/>
              <a:buNone/>
            </a:pPr>
            <a:r>
              <a:rPr lang="pt-BR" b="0" i="0" dirty="0">
                <a:solidFill>
                  <a:srgbClr val="232F3E"/>
                </a:solidFill>
                <a:effectLst/>
                <a:latin typeface="AmazonEmberLight"/>
              </a:rPr>
              <a:t>Para IPv6, o tamanho da </a:t>
            </a:r>
            <a:r>
              <a:rPr lang="pt-BR" b="0" i="0" dirty="0" err="1">
                <a:solidFill>
                  <a:srgbClr val="232F3E"/>
                </a:solidFill>
                <a:effectLst/>
                <a:latin typeface="AmazonEmberLight"/>
              </a:rPr>
              <a:t>sub-rede</a:t>
            </a:r>
            <a:r>
              <a:rPr lang="pt-BR" b="0" i="0" dirty="0">
                <a:solidFill>
                  <a:srgbClr val="232F3E"/>
                </a:solidFill>
                <a:effectLst/>
                <a:latin typeface="AmazonEmberLight"/>
              </a:rPr>
              <a:t> é fixo em /64. Apenas um bloco CIDR IPv6 pode ser alocado a uma </a:t>
            </a:r>
            <a:r>
              <a:rPr lang="pt-BR" b="0" i="0" dirty="0" err="1">
                <a:solidFill>
                  <a:srgbClr val="232F3E"/>
                </a:solidFill>
                <a:effectLst/>
                <a:latin typeface="AmazonEmberLight"/>
              </a:rPr>
              <a:t>sub-rede</a:t>
            </a:r>
            <a:r>
              <a:rPr lang="pt-BR" b="0" i="0" dirty="0">
                <a:solidFill>
                  <a:srgbClr val="232F3E"/>
                </a:solidFill>
                <a:effectLst/>
                <a:latin typeface="AmazonEmberLight"/>
              </a:rPr>
              <a:t>.</a:t>
            </a:r>
          </a:p>
          <a:p>
            <a:pPr marL="0" lvl="0" indent="0" algn="l" rtl="0">
              <a:lnSpc>
                <a:spcPct val="100000"/>
              </a:lnSpc>
              <a:spcBef>
                <a:spcPts val="0"/>
              </a:spcBef>
              <a:spcAft>
                <a:spcPts val="0"/>
              </a:spcAft>
              <a:buSzPts val="1400"/>
              <a:buNone/>
            </a:pPr>
            <a:r>
              <a:rPr lang="pt-BR" b="1" i="0" dirty="0">
                <a:solidFill>
                  <a:srgbClr val="232F3E"/>
                </a:solidFill>
                <a:effectLst/>
                <a:latin typeface="AmazonEmberBold"/>
              </a:rPr>
              <a:t>P: Posso usar todos os endereços IP que atribuo a uma </a:t>
            </a:r>
            <a:r>
              <a:rPr lang="pt-BR" b="1" i="0" dirty="0" err="1">
                <a:solidFill>
                  <a:srgbClr val="232F3E"/>
                </a:solidFill>
                <a:effectLst/>
                <a:latin typeface="AmazonEmberBold"/>
              </a:rPr>
              <a:t>sub-rede</a:t>
            </a:r>
            <a:r>
              <a:rPr lang="pt-BR" b="1" i="0" dirty="0">
                <a:solidFill>
                  <a:srgbClr val="232F3E"/>
                </a:solidFill>
                <a:effectLst/>
                <a:latin typeface="AmazonEmberBold"/>
              </a:rPr>
              <a:t>?</a:t>
            </a:r>
            <a:endParaRPr lang="pt-BR" b="1" i="0" dirty="0">
              <a:solidFill>
                <a:srgbClr val="232F3E"/>
              </a:solidFill>
              <a:effectLst/>
              <a:latin typeface="AmazonEmberLight"/>
            </a:endParaRPr>
          </a:p>
          <a:p>
            <a:pPr marL="0" lvl="0" indent="0" algn="l" rtl="0">
              <a:lnSpc>
                <a:spcPct val="100000"/>
              </a:lnSpc>
              <a:spcBef>
                <a:spcPts val="0"/>
              </a:spcBef>
              <a:spcAft>
                <a:spcPts val="0"/>
              </a:spcAft>
              <a:buSzPts val="1400"/>
              <a:buNone/>
            </a:pPr>
            <a:r>
              <a:rPr lang="pt-BR" b="0" i="0" dirty="0">
                <a:solidFill>
                  <a:srgbClr val="232F3E"/>
                </a:solidFill>
                <a:effectLst/>
                <a:latin typeface="AmazonEmberLight"/>
              </a:rPr>
              <a:t>A </a:t>
            </a:r>
            <a:r>
              <a:rPr lang="pt-BR" b="0" i="0" dirty="0" err="1">
                <a:solidFill>
                  <a:srgbClr val="232F3E"/>
                </a:solidFill>
                <a:effectLst/>
                <a:latin typeface="AmazonEmberLight"/>
              </a:rPr>
              <a:t>Amazon</a:t>
            </a:r>
            <a:r>
              <a:rPr lang="pt-BR" b="0" i="0" dirty="0">
                <a:solidFill>
                  <a:srgbClr val="232F3E"/>
                </a:solidFill>
                <a:effectLst/>
                <a:latin typeface="AmazonEmberLight"/>
              </a:rPr>
              <a:t> reserva os primeiros quatro (4) endereços IP e o último (1) endereço IP de toda </a:t>
            </a:r>
            <a:r>
              <a:rPr lang="pt-BR" b="0" i="0" dirty="0" err="1">
                <a:solidFill>
                  <a:srgbClr val="232F3E"/>
                </a:solidFill>
                <a:effectLst/>
                <a:latin typeface="AmazonEmberLight"/>
              </a:rPr>
              <a:t>sub-rede</a:t>
            </a:r>
            <a:r>
              <a:rPr lang="pt-BR" b="0" i="0" dirty="0">
                <a:solidFill>
                  <a:srgbClr val="232F3E"/>
                </a:solidFill>
                <a:effectLst/>
                <a:latin typeface="AmazonEmberLight"/>
              </a:rPr>
              <a:t> para finalidades de rede IP. </a:t>
            </a:r>
            <a:endParaRPr lang="pt-BR" b="0" i="0" dirty="0">
              <a:solidFill>
                <a:srgbClr val="16191F"/>
              </a:solidFill>
              <a:effectLst/>
              <a:latin typeface="Amazon Ember"/>
            </a:endParaRPr>
          </a:p>
          <a:p>
            <a:pPr marL="0" lvl="0" indent="0" algn="l" rtl="0">
              <a:lnSpc>
                <a:spcPct val="100000"/>
              </a:lnSpc>
              <a:spcBef>
                <a:spcPts val="0"/>
              </a:spcBef>
              <a:spcAft>
                <a:spcPts val="0"/>
              </a:spcAft>
              <a:buSzPts val="1400"/>
              <a:buNone/>
            </a:pPr>
            <a:endParaRPr lang="pt-BR" b="0" i="0" dirty="0">
              <a:solidFill>
                <a:srgbClr val="16191F"/>
              </a:solidFill>
              <a:effectLst/>
              <a:latin typeface="Amazon Ember"/>
            </a:endParaRPr>
          </a:p>
          <a:p>
            <a:pPr marL="0" lvl="0" indent="0" algn="l" rtl="0">
              <a:lnSpc>
                <a:spcPct val="100000"/>
              </a:lnSpc>
              <a:spcBef>
                <a:spcPts val="0"/>
              </a:spcBef>
              <a:spcAft>
                <a:spcPts val="0"/>
              </a:spcAft>
              <a:buSzPts val="1400"/>
              <a:buNone/>
            </a:pPr>
            <a:r>
              <a:rPr lang="pt-BR" b="1" i="0" dirty="0">
                <a:solidFill>
                  <a:srgbClr val="16191F"/>
                </a:solidFill>
                <a:effectLst/>
                <a:latin typeface="Amazon Ember"/>
              </a:rPr>
              <a:t>Conceitos básicos da VPC</a:t>
            </a:r>
          </a:p>
          <a:p>
            <a:pPr marL="0" lvl="0" indent="0" algn="l" rtl="0">
              <a:lnSpc>
                <a:spcPct val="100000"/>
              </a:lnSpc>
              <a:spcBef>
                <a:spcPts val="0"/>
              </a:spcBef>
              <a:spcAft>
                <a:spcPts val="0"/>
              </a:spcAft>
              <a:buSzPts val="1400"/>
              <a:buNone/>
            </a:pPr>
            <a:r>
              <a:rPr lang="pt-BR" b="0" i="0" dirty="0">
                <a:solidFill>
                  <a:srgbClr val="16191F"/>
                </a:solidFill>
                <a:effectLst/>
                <a:latin typeface="Amazon Ember"/>
              </a:rPr>
              <a:t>Quando você cria uma VPC, é necessário especificar um intervalo de endereços IPv4 para a VPC na forma de um bloco </a:t>
            </a:r>
            <a:r>
              <a:rPr lang="pt-BR" b="0" i="0" dirty="0" err="1">
                <a:solidFill>
                  <a:srgbClr val="16191F"/>
                </a:solidFill>
                <a:effectLst/>
                <a:latin typeface="Amazon Ember"/>
              </a:rPr>
              <a:t>Classless</a:t>
            </a:r>
            <a:r>
              <a:rPr lang="pt-BR" b="0" i="0" dirty="0">
                <a:solidFill>
                  <a:srgbClr val="16191F"/>
                </a:solidFill>
                <a:effectLst/>
                <a:latin typeface="Amazon Ember"/>
              </a:rPr>
              <a:t> </a:t>
            </a:r>
            <a:r>
              <a:rPr lang="pt-BR" b="0" i="0" dirty="0" err="1">
                <a:solidFill>
                  <a:srgbClr val="16191F"/>
                </a:solidFill>
                <a:effectLst/>
                <a:latin typeface="Amazon Ember"/>
              </a:rPr>
              <a:t>Inter-Domain</a:t>
            </a:r>
            <a:r>
              <a:rPr lang="pt-BR" b="0" i="0" dirty="0">
                <a:solidFill>
                  <a:srgbClr val="16191F"/>
                </a:solidFill>
                <a:effectLst/>
                <a:latin typeface="Amazon Ember"/>
              </a:rPr>
              <a:t> </a:t>
            </a:r>
            <a:r>
              <a:rPr lang="pt-BR" b="0" i="0" dirty="0" err="1">
                <a:solidFill>
                  <a:srgbClr val="16191F"/>
                </a:solidFill>
                <a:effectLst/>
                <a:latin typeface="Amazon Ember"/>
              </a:rPr>
              <a:t>Routing</a:t>
            </a:r>
            <a:r>
              <a:rPr lang="pt-BR" b="0" i="0" dirty="0">
                <a:solidFill>
                  <a:srgbClr val="16191F"/>
                </a:solidFill>
                <a:effectLst/>
                <a:latin typeface="Amazon Ember"/>
              </a:rPr>
              <a:t> (CIDR – Roteamento entre domínios sem classes). Por exemplo, 10.0.0.0/16. </a:t>
            </a:r>
          </a:p>
          <a:p>
            <a:pPr marL="0" lvl="0" indent="0" algn="l" rtl="0">
              <a:lnSpc>
                <a:spcPct val="100000"/>
              </a:lnSpc>
              <a:spcBef>
                <a:spcPts val="0"/>
              </a:spcBef>
              <a:spcAft>
                <a:spcPts val="0"/>
              </a:spcAft>
              <a:buSzPts val="1400"/>
              <a:buNone/>
            </a:pPr>
            <a:r>
              <a:rPr lang="pt-BR" b="0" i="0" dirty="0">
                <a:solidFill>
                  <a:srgbClr val="16191F"/>
                </a:solidFill>
                <a:effectLst/>
                <a:latin typeface="Amazon Ember"/>
              </a:rPr>
              <a:t>Esse é o bloco CIDR principal da VPC. Para mais informações, consulte </a:t>
            </a:r>
            <a:r>
              <a:rPr lang="pt-BR" b="0" i="0" u="none" strike="noStrike" dirty="0">
                <a:solidFill>
                  <a:srgbClr val="16191F"/>
                </a:solidFill>
                <a:effectLst/>
                <a:latin typeface="Amazon Ember"/>
                <a:hlinkClick r:id="rId3"/>
              </a:rPr>
              <a:t>Endereçamento IP</a:t>
            </a:r>
            <a:r>
              <a:rPr lang="pt-BR" b="0" i="0" dirty="0">
                <a:solidFill>
                  <a:srgbClr val="16191F"/>
                </a:solidFill>
                <a:effectLst/>
                <a:latin typeface="Amazon Ember"/>
              </a:rPr>
              <a:t>.</a:t>
            </a:r>
          </a:p>
          <a:p>
            <a:pPr marL="0" lvl="0" indent="0" algn="l" rtl="0">
              <a:lnSpc>
                <a:spcPct val="100000"/>
              </a:lnSpc>
              <a:spcBef>
                <a:spcPts val="0"/>
              </a:spcBef>
              <a:spcAft>
                <a:spcPts val="0"/>
              </a:spcAft>
              <a:buSzPts val="1400"/>
              <a:buNone/>
            </a:pPr>
            <a:r>
              <a:rPr lang="pt-BR" b="0" i="0" dirty="0">
                <a:solidFill>
                  <a:srgbClr val="16191F"/>
                </a:solidFill>
                <a:effectLst/>
                <a:latin typeface="Amazon Ember"/>
              </a:rPr>
              <a:t>Uma VPC abrange todas as zonas de disponibilidade na Região. O seguinte diagrama mostra uma nova VPC. Depois de criar uma VPC, você pode adicionar uma ou mais </a:t>
            </a:r>
            <a:r>
              <a:rPr lang="pt-BR" b="0" i="0" dirty="0" err="1">
                <a:solidFill>
                  <a:srgbClr val="16191F"/>
                </a:solidFill>
                <a:effectLst/>
                <a:latin typeface="Amazon Ember"/>
              </a:rPr>
              <a:t>sub-redes</a:t>
            </a:r>
            <a:r>
              <a:rPr lang="pt-BR" b="0" i="0" dirty="0">
                <a:solidFill>
                  <a:srgbClr val="16191F"/>
                </a:solidFill>
                <a:effectLst/>
                <a:latin typeface="Amazon Ember"/>
              </a:rPr>
              <a:t> em cada zona de disponibilidade. Para mais informações, consulte </a:t>
            </a:r>
            <a:r>
              <a:rPr lang="pt-BR" b="0" i="0" u="none" strike="noStrike" dirty="0" err="1">
                <a:solidFill>
                  <a:srgbClr val="16191F"/>
                </a:solidFill>
                <a:effectLst/>
                <a:latin typeface="Amazon Ember"/>
                <a:hlinkClick r:id="rId4"/>
              </a:rPr>
              <a:t>Sub-redes</a:t>
            </a:r>
            <a:r>
              <a:rPr lang="pt-BR" b="0" i="0" u="none" strike="noStrike" dirty="0">
                <a:solidFill>
                  <a:srgbClr val="16191F"/>
                </a:solidFill>
                <a:effectLst/>
                <a:latin typeface="Amazon Ember"/>
                <a:hlinkClick r:id="rId4"/>
              </a:rPr>
              <a:t> para sua VPC</a:t>
            </a:r>
            <a:r>
              <a:rPr lang="pt-BR" b="0" i="0" dirty="0">
                <a:solidFill>
                  <a:srgbClr val="16191F"/>
                </a:solidFill>
                <a:effectLst/>
                <a:latin typeface="Amazon Ember"/>
              </a:rPr>
              <a:t>.</a:t>
            </a:r>
          </a:p>
          <a:p>
            <a:pPr marL="0" lvl="0" indent="0" algn="l" rtl="0">
              <a:lnSpc>
                <a:spcPct val="100000"/>
              </a:lnSpc>
              <a:spcBef>
                <a:spcPts val="0"/>
              </a:spcBef>
              <a:spcAft>
                <a:spcPts val="0"/>
              </a:spcAft>
              <a:buSzPts val="1400"/>
              <a:buNone/>
            </a:pPr>
            <a:endParaRPr lang="pt-BR" dirty="0"/>
          </a:p>
          <a:p>
            <a:pPr marL="0" lvl="0" indent="0" algn="l" rtl="0">
              <a:lnSpc>
                <a:spcPct val="100000"/>
              </a:lnSpc>
              <a:spcBef>
                <a:spcPts val="0"/>
              </a:spcBef>
              <a:spcAft>
                <a:spcPts val="0"/>
              </a:spcAft>
              <a:buSzPts val="1400"/>
              <a:buNone/>
            </a:pPr>
            <a:endParaRPr lang="pt-BR" dirty="0"/>
          </a:p>
          <a:p>
            <a:pPr marL="0" lvl="0" indent="0" algn="l" rtl="0">
              <a:lnSpc>
                <a:spcPct val="100000"/>
              </a:lnSpc>
              <a:spcBef>
                <a:spcPts val="0"/>
              </a:spcBef>
              <a:spcAft>
                <a:spcPts val="0"/>
              </a:spcAft>
              <a:buSzPts val="1400"/>
              <a:buNone/>
            </a:pPr>
            <a:endParaRPr dirty="0"/>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10</a:t>
            </a:fld>
            <a:endParaRPr/>
          </a:p>
        </p:txBody>
      </p:sp>
    </p:spTree>
    <p:extLst>
      <p:ext uri="{BB962C8B-B14F-4D97-AF65-F5344CB8AC3E}">
        <p14:creationId xmlns:p14="http://schemas.microsoft.com/office/powerpoint/2010/main" val="2171810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 name="Google Shape;91;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11</a:t>
            </a:fld>
            <a:endParaRPr/>
          </a:p>
        </p:txBody>
      </p:sp>
    </p:spTree>
    <p:extLst>
      <p:ext uri="{BB962C8B-B14F-4D97-AF65-F5344CB8AC3E}">
        <p14:creationId xmlns:p14="http://schemas.microsoft.com/office/powerpoint/2010/main" val="708907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 name="Google Shape;91;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12</a:t>
            </a:fld>
            <a:endParaRPr/>
          </a:p>
        </p:txBody>
      </p:sp>
    </p:spTree>
    <p:extLst>
      <p:ext uri="{BB962C8B-B14F-4D97-AF65-F5344CB8AC3E}">
        <p14:creationId xmlns:p14="http://schemas.microsoft.com/office/powerpoint/2010/main" val="2425564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l"/>
            <a:r>
              <a:rPr lang="pt-BR" b="1" i="0" dirty="0">
                <a:solidFill>
                  <a:srgbClr val="16191F"/>
                </a:solidFill>
                <a:effectLst/>
                <a:latin typeface="Amazon Ember"/>
              </a:rPr>
              <a:t>zonas locais</a:t>
            </a:r>
          </a:p>
          <a:p>
            <a:pPr algn="l"/>
            <a:r>
              <a:rPr lang="pt-BR" b="0" i="0" dirty="0">
                <a:solidFill>
                  <a:srgbClr val="16191F"/>
                </a:solidFill>
                <a:effectLst/>
                <a:latin typeface="Amazon Ember"/>
              </a:rPr>
              <a:t>Uma zona local é uma extensão de uma região da AWS na proximidade geográfica de seus usuários. As zonas locais têm suas próprias conexões com a Internet e são compatíveis com o AWS Direct Connect para que os recursos criados em uma zona local possam atender usuários locais com comunicações de baixa latência. Para obter mais informações, consulte </a:t>
            </a:r>
            <a:r>
              <a:rPr lang="pt-BR" b="0" i="0" u="none" strike="noStrike" dirty="0">
                <a:solidFill>
                  <a:srgbClr val="16191F"/>
                </a:solidFill>
                <a:effectLst/>
                <a:latin typeface="Amazon Ember"/>
                <a:hlinkClick r:id="rId3"/>
              </a:rPr>
              <a:t>AWS Local Zones</a:t>
            </a:r>
            <a:r>
              <a:rPr lang="pt-BR" b="0" i="0" dirty="0">
                <a:solidFill>
                  <a:srgbClr val="16191F"/>
                </a:solidFill>
                <a:effectLst/>
                <a:latin typeface="Amazon Ember"/>
              </a:rPr>
              <a:t>.</a:t>
            </a:r>
          </a:p>
          <a:p>
            <a:pPr algn="l"/>
            <a:r>
              <a:rPr lang="pt-BR" b="0" i="0" dirty="0">
                <a:solidFill>
                  <a:srgbClr val="16191F"/>
                </a:solidFill>
                <a:effectLst/>
                <a:latin typeface="Amazon Ember"/>
              </a:rPr>
              <a:t>O código da zona local é o código da região da seguido por um identificador que indica o local físico. Por exemplo, us-west-2-lax-1 em Los Angeles.</a:t>
            </a:r>
          </a:p>
          <a:p>
            <a:pPr algn="l"/>
            <a:r>
              <a:rPr lang="pt-BR" b="0" i="0" dirty="0">
                <a:solidFill>
                  <a:srgbClr val="16191F"/>
                </a:solidFill>
                <a:effectLst/>
                <a:latin typeface="Amazon Ember"/>
              </a:rPr>
              <a:t>O diagrama a seguir ilustra a região da AWS us-west-2, duas de suas zonas de disponibilidade e duas de suas zonas locais. A VPC abrange as zonas de disponibilidade e uma das zonas locais. Cada zona na VPC tem uma </a:t>
            </a:r>
            <a:r>
              <a:rPr lang="pt-BR" b="0" i="0" dirty="0" err="1">
                <a:solidFill>
                  <a:srgbClr val="16191F"/>
                </a:solidFill>
                <a:effectLst/>
                <a:latin typeface="Amazon Ember"/>
              </a:rPr>
              <a:t>sub-rede</a:t>
            </a:r>
            <a:r>
              <a:rPr lang="pt-BR" b="0" i="0" dirty="0">
                <a:solidFill>
                  <a:srgbClr val="16191F"/>
                </a:solidFill>
                <a:effectLst/>
                <a:latin typeface="Amazon Ember"/>
              </a:rPr>
              <a:t>, e cada </a:t>
            </a:r>
            <a:r>
              <a:rPr lang="pt-BR" b="0" i="0" dirty="0" err="1">
                <a:solidFill>
                  <a:srgbClr val="16191F"/>
                </a:solidFill>
                <a:effectLst/>
                <a:latin typeface="Amazon Ember"/>
              </a:rPr>
              <a:t>sub-rede</a:t>
            </a:r>
            <a:r>
              <a:rPr lang="pt-BR" b="0" i="0" dirty="0">
                <a:solidFill>
                  <a:srgbClr val="16191F"/>
                </a:solidFill>
                <a:effectLst/>
                <a:latin typeface="Amazon Ember"/>
              </a:rPr>
              <a:t> tem uma instância.</a:t>
            </a:r>
          </a:p>
          <a:p>
            <a:pPr algn="l"/>
            <a:endParaRPr lang="pt-BR" b="0" i="0" dirty="0">
              <a:solidFill>
                <a:srgbClr val="16191F"/>
              </a:solidFill>
              <a:effectLst/>
              <a:latin typeface="Amazon Ember"/>
            </a:endParaRPr>
          </a:p>
          <a:p>
            <a:pPr algn="l"/>
            <a:r>
              <a:rPr lang="pt-BR" b="0" i="0" dirty="0">
                <a:solidFill>
                  <a:srgbClr val="16191F"/>
                </a:solidFill>
                <a:effectLst/>
                <a:latin typeface="Amazon Ember"/>
              </a:rPr>
              <a:t>Para usar uma zona local, é necessário ativá-la primeiro. Para obter mais informações, consulte </a:t>
            </a:r>
            <a:r>
              <a:rPr lang="pt-BR" b="0" i="0" u="none" strike="noStrike" dirty="0">
                <a:effectLst/>
                <a:latin typeface="Amazon Ember"/>
                <a:hlinkClick r:id="rId4"/>
              </a:rPr>
              <a:t>Optar por zonas locais</a:t>
            </a:r>
            <a:r>
              <a:rPr lang="pt-BR" b="0" i="0" dirty="0">
                <a:solidFill>
                  <a:srgbClr val="16191F"/>
                </a:solidFill>
                <a:effectLst/>
                <a:latin typeface="Amazon Ember"/>
              </a:rPr>
              <a:t>. Depois, crie uma </a:t>
            </a:r>
            <a:r>
              <a:rPr lang="pt-BR" b="0" i="0" dirty="0" err="1">
                <a:solidFill>
                  <a:srgbClr val="16191F"/>
                </a:solidFill>
                <a:effectLst/>
                <a:latin typeface="Amazon Ember"/>
              </a:rPr>
              <a:t>sub-rede</a:t>
            </a:r>
            <a:r>
              <a:rPr lang="pt-BR" b="0" i="0" dirty="0">
                <a:solidFill>
                  <a:srgbClr val="16191F"/>
                </a:solidFill>
                <a:effectLst/>
                <a:latin typeface="Amazon Ember"/>
              </a:rPr>
              <a:t> na zona local. Finalmente, inicie os recursos na </a:t>
            </a:r>
            <a:r>
              <a:rPr lang="pt-BR" b="0" i="0" dirty="0" err="1">
                <a:solidFill>
                  <a:srgbClr val="16191F"/>
                </a:solidFill>
                <a:effectLst/>
                <a:latin typeface="Amazon Ember"/>
              </a:rPr>
              <a:t>sub-rede</a:t>
            </a:r>
            <a:r>
              <a:rPr lang="pt-BR" b="0" i="0" dirty="0">
                <a:solidFill>
                  <a:srgbClr val="16191F"/>
                </a:solidFill>
                <a:effectLst/>
                <a:latin typeface="Amazon Ember"/>
              </a:rPr>
              <a:t> da zona local, como instâncias, para que as aplicações fiquem perto dos usuários.</a:t>
            </a:r>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13</a:t>
            </a:fld>
            <a:endParaRPr/>
          </a:p>
        </p:txBody>
      </p:sp>
    </p:spTree>
    <p:extLst>
      <p:ext uri="{BB962C8B-B14F-4D97-AF65-F5344CB8AC3E}">
        <p14:creationId xmlns:p14="http://schemas.microsoft.com/office/powerpoint/2010/main" val="1336146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 name="Google Shape;91;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14</a:t>
            </a:fld>
            <a:endParaRPr/>
          </a:p>
        </p:txBody>
      </p:sp>
    </p:spTree>
    <p:extLst>
      <p:ext uri="{BB962C8B-B14F-4D97-AF65-F5344CB8AC3E}">
        <p14:creationId xmlns:p14="http://schemas.microsoft.com/office/powerpoint/2010/main" val="20820963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 name="Google Shape;91;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15</a:t>
            </a:fld>
            <a:endParaRPr/>
          </a:p>
        </p:txBody>
      </p:sp>
    </p:spTree>
    <p:extLst>
      <p:ext uri="{BB962C8B-B14F-4D97-AF65-F5344CB8AC3E}">
        <p14:creationId xmlns:p14="http://schemas.microsoft.com/office/powerpoint/2010/main" val="26000722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l"/>
            <a:r>
              <a:rPr lang="pt-BR" b="1" i="0" dirty="0">
                <a:solidFill>
                  <a:srgbClr val="16191F"/>
                </a:solidFill>
                <a:effectLst/>
                <a:latin typeface="Amazon Ember"/>
              </a:rPr>
              <a:t>Internet Gateway</a:t>
            </a:r>
          </a:p>
          <a:p>
            <a:pPr algn="l"/>
            <a:endParaRPr lang="pt-BR" b="1" i="0" dirty="0">
              <a:solidFill>
                <a:srgbClr val="16191F"/>
              </a:solidFill>
              <a:effectLst/>
              <a:latin typeface="Amazon Ember"/>
            </a:endParaRPr>
          </a:p>
          <a:p>
            <a:pPr algn="l"/>
            <a:r>
              <a:rPr lang="pt-BR" b="0" i="0" dirty="0">
                <a:solidFill>
                  <a:srgbClr val="16191F"/>
                </a:solidFill>
                <a:effectLst/>
                <a:latin typeface="Amazon Ember"/>
              </a:rPr>
              <a:t>Um gateway da Internet habilita recursos em suas </a:t>
            </a:r>
            <a:r>
              <a:rPr lang="pt-BR" b="0" i="0" dirty="0" err="1">
                <a:solidFill>
                  <a:srgbClr val="16191F"/>
                </a:solidFill>
                <a:effectLst/>
                <a:latin typeface="Amazon Ember"/>
              </a:rPr>
              <a:t>sub-redes</a:t>
            </a:r>
            <a:r>
              <a:rPr lang="pt-BR" b="0" i="0" dirty="0">
                <a:solidFill>
                  <a:srgbClr val="16191F"/>
                </a:solidFill>
                <a:effectLst/>
                <a:latin typeface="Amazon Ember"/>
              </a:rPr>
              <a:t> públicas (como instâncias do EC2) para estabelecer conexão com a Internet se o recurso tiver um endereço IPv4 ou um endereço IPv6 público. Da mesma forma, os recursos na Internet podem iniciar uma conexão com recursos em sua </a:t>
            </a:r>
            <a:r>
              <a:rPr lang="pt-BR" b="0" i="0" dirty="0" err="1">
                <a:solidFill>
                  <a:srgbClr val="16191F"/>
                </a:solidFill>
                <a:effectLst/>
                <a:latin typeface="Amazon Ember"/>
              </a:rPr>
              <a:t>sub-rede</a:t>
            </a:r>
            <a:r>
              <a:rPr lang="pt-BR" b="0" i="0" dirty="0">
                <a:solidFill>
                  <a:srgbClr val="16191F"/>
                </a:solidFill>
                <a:effectLst/>
                <a:latin typeface="Amazon Ember"/>
              </a:rPr>
              <a:t> usando o endereço IPv4 ou o endereço IPv6 público. Por exemplo, um gateway da Internet permite que você estabeleça conexão com uma instância do EC2 na AWS usando seu computador local.</a:t>
            </a:r>
          </a:p>
          <a:p>
            <a:pPr algn="l"/>
            <a:r>
              <a:rPr lang="pt-BR" b="0" i="0" dirty="0">
                <a:solidFill>
                  <a:srgbClr val="16191F"/>
                </a:solidFill>
                <a:effectLst/>
                <a:latin typeface="Amazon Ember"/>
              </a:rPr>
              <a:t>Um gateway da Internet fornece um destino nas tabelas de rotas da VPC para tráfego </a:t>
            </a:r>
            <a:r>
              <a:rPr lang="pt-BR" b="0" i="0" dirty="0" err="1">
                <a:solidFill>
                  <a:srgbClr val="16191F"/>
                </a:solidFill>
                <a:effectLst/>
                <a:latin typeface="Amazon Ember"/>
              </a:rPr>
              <a:t>roteável</a:t>
            </a:r>
            <a:r>
              <a:rPr lang="pt-BR" b="0" i="0" dirty="0">
                <a:solidFill>
                  <a:srgbClr val="16191F"/>
                </a:solidFill>
                <a:effectLst/>
                <a:latin typeface="Amazon Ember"/>
              </a:rPr>
              <a:t> pela Internet. Para a comunicação usando o IPv4, o gateway da Internet também executa a conversão de endereços de rede (NAT). Para comunicação usando IPv6, o NAT não é necessário porque os endereços IPv6 são públicos. Para obter mais informações, consulte </a:t>
            </a:r>
            <a:r>
              <a:rPr lang="pt-BR" b="0" i="0" u="none" strike="noStrike" dirty="0">
                <a:solidFill>
                  <a:srgbClr val="16191F"/>
                </a:solidFill>
                <a:effectLst/>
                <a:latin typeface="Amazon Ember"/>
                <a:hlinkClick r:id="rId3"/>
              </a:rPr>
              <a:t>Endereços IP e NAT</a:t>
            </a:r>
            <a:r>
              <a:rPr lang="pt-BR" b="0" i="0" dirty="0">
                <a:solidFill>
                  <a:srgbClr val="16191F"/>
                </a:solidFill>
                <a:effectLst/>
                <a:latin typeface="Amazon Ember"/>
              </a:rPr>
              <a:t>.</a:t>
            </a:r>
          </a:p>
          <a:p>
            <a:pPr algn="l"/>
            <a:r>
              <a:rPr lang="pt-BR" b="0" i="0" dirty="0">
                <a:solidFill>
                  <a:srgbClr val="16191F"/>
                </a:solidFill>
                <a:effectLst/>
                <a:latin typeface="Amazon Ember"/>
              </a:rPr>
              <a:t>Não há custo adicional para criar um gateway da Internet.</a:t>
            </a:r>
          </a:p>
          <a:p>
            <a:pPr algn="l"/>
            <a:endParaRPr lang="pt-BR" b="1" i="0" dirty="0">
              <a:solidFill>
                <a:srgbClr val="16191F"/>
              </a:solidFill>
              <a:effectLst/>
              <a:latin typeface="Amazon Ember"/>
            </a:endParaRPr>
          </a:p>
          <a:p>
            <a:pPr algn="l"/>
            <a:r>
              <a:rPr lang="pt-BR" b="1" i="0" dirty="0">
                <a:solidFill>
                  <a:srgbClr val="16191F"/>
                </a:solidFill>
                <a:effectLst/>
                <a:latin typeface="Amazon Ember"/>
              </a:rPr>
              <a:t>No diagrama a seguir</a:t>
            </a:r>
            <a:r>
              <a:rPr lang="pt-BR" b="0" i="0" dirty="0">
                <a:solidFill>
                  <a:srgbClr val="16191F"/>
                </a:solidFill>
                <a:effectLst/>
                <a:latin typeface="Amazon Ember"/>
              </a:rPr>
              <a:t>, a </a:t>
            </a:r>
            <a:r>
              <a:rPr lang="pt-BR" b="0" i="0" dirty="0" err="1">
                <a:solidFill>
                  <a:srgbClr val="16191F"/>
                </a:solidFill>
                <a:effectLst/>
                <a:latin typeface="Amazon Ember"/>
              </a:rPr>
              <a:t>sub-rede</a:t>
            </a:r>
            <a:r>
              <a:rPr lang="pt-BR" b="0" i="0" dirty="0">
                <a:solidFill>
                  <a:srgbClr val="16191F"/>
                </a:solidFill>
                <a:effectLst/>
                <a:latin typeface="Amazon Ember"/>
              </a:rPr>
              <a:t> na zona de disponibilidade é uma </a:t>
            </a:r>
            <a:r>
              <a:rPr lang="pt-BR" b="0" i="0" dirty="0" err="1">
                <a:solidFill>
                  <a:srgbClr val="16191F"/>
                </a:solidFill>
                <a:effectLst/>
                <a:latin typeface="Amazon Ember"/>
              </a:rPr>
              <a:t>sub-rede</a:t>
            </a:r>
            <a:r>
              <a:rPr lang="pt-BR" b="0" i="0" dirty="0">
                <a:solidFill>
                  <a:srgbClr val="16191F"/>
                </a:solidFill>
                <a:effectLst/>
                <a:latin typeface="Amazon Ember"/>
              </a:rPr>
              <a:t> pública. A tabela de rotas desta </a:t>
            </a:r>
            <a:r>
              <a:rPr lang="pt-BR" b="0" i="0" dirty="0" err="1">
                <a:solidFill>
                  <a:srgbClr val="16191F"/>
                </a:solidFill>
                <a:effectLst/>
                <a:latin typeface="Amazon Ember"/>
              </a:rPr>
              <a:t>sub-rede</a:t>
            </a:r>
            <a:r>
              <a:rPr lang="pt-BR" b="0" i="0" dirty="0">
                <a:solidFill>
                  <a:srgbClr val="16191F"/>
                </a:solidFill>
                <a:effectLst/>
                <a:latin typeface="Amazon Ember"/>
              </a:rPr>
              <a:t> tem uma rota que envia todo o tráfego IPv4 vinculado à Internet para o gateway da Internet. As instâncias na </a:t>
            </a:r>
            <a:r>
              <a:rPr lang="pt-BR" b="0" i="0" dirty="0" err="1">
                <a:solidFill>
                  <a:srgbClr val="16191F"/>
                </a:solidFill>
                <a:effectLst/>
                <a:latin typeface="Amazon Ember"/>
              </a:rPr>
              <a:t>sub-rede</a:t>
            </a:r>
            <a:r>
              <a:rPr lang="pt-BR" b="0" i="0" dirty="0">
                <a:solidFill>
                  <a:srgbClr val="16191F"/>
                </a:solidFill>
                <a:effectLst/>
                <a:latin typeface="Amazon Ember"/>
              </a:rPr>
              <a:t> pública devem ter endereços IP públicos ou endereços de IP elásticos para permitir a comunicação com a Internet pelo gateway da Internet. Para comparação, a </a:t>
            </a:r>
            <a:r>
              <a:rPr lang="pt-BR" b="0" i="0" dirty="0" err="1">
                <a:solidFill>
                  <a:srgbClr val="16191F"/>
                </a:solidFill>
                <a:effectLst/>
                <a:latin typeface="Amazon Ember"/>
              </a:rPr>
              <a:t>sub-rede</a:t>
            </a:r>
            <a:r>
              <a:rPr lang="pt-BR" b="0" i="0" dirty="0">
                <a:solidFill>
                  <a:srgbClr val="16191F"/>
                </a:solidFill>
                <a:effectLst/>
                <a:latin typeface="Amazon Ember"/>
              </a:rPr>
              <a:t> na Zona de disponibilidade B é uma </a:t>
            </a:r>
            <a:r>
              <a:rPr lang="pt-BR" b="0" i="0" dirty="0" err="1">
                <a:solidFill>
                  <a:srgbClr val="16191F"/>
                </a:solidFill>
                <a:effectLst/>
                <a:latin typeface="Amazon Ember"/>
              </a:rPr>
              <a:t>sub-rede</a:t>
            </a:r>
            <a:r>
              <a:rPr lang="pt-BR" b="0" i="0" dirty="0">
                <a:solidFill>
                  <a:srgbClr val="16191F"/>
                </a:solidFill>
                <a:effectLst/>
                <a:latin typeface="Amazon Ember"/>
              </a:rPr>
              <a:t> privada porque sua tabela de rotas não tem uma rota para o gateway da Internet. As instâncias na </a:t>
            </a:r>
            <a:r>
              <a:rPr lang="pt-BR" b="0" i="0" dirty="0" err="1">
                <a:solidFill>
                  <a:srgbClr val="16191F"/>
                </a:solidFill>
                <a:effectLst/>
                <a:latin typeface="Amazon Ember"/>
              </a:rPr>
              <a:t>sub-rede</a:t>
            </a:r>
            <a:r>
              <a:rPr lang="pt-BR" b="0" i="0" dirty="0">
                <a:solidFill>
                  <a:srgbClr val="16191F"/>
                </a:solidFill>
                <a:effectLst/>
                <a:latin typeface="Amazon Ember"/>
              </a:rPr>
              <a:t> privada não podem se comunicar com a Internet pelo gateway da Internet, mesmo que tenham endereços IP públicos.</a:t>
            </a:r>
          </a:p>
          <a:p>
            <a:br>
              <a:rPr lang="pt-BR" dirty="0"/>
            </a:br>
            <a:endParaRPr lang="pt-BR" b="0" i="0" dirty="0">
              <a:solidFill>
                <a:srgbClr val="16191F"/>
              </a:solidFill>
              <a:effectLst/>
              <a:latin typeface="Amazon Ember"/>
            </a:endParaRPr>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16</a:t>
            </a:fld>
            <a:endParaRPr/>
          </a:p>
        </p:txBody>
      </p:sp>
    </p:spTree>
    <p:extLst>
      <p:ext uri="{BB962C8B-B14F-4D97-AF65-F5344CB8AC3E}">
        <p14:creationId xmlns:p14="http://schemas.microsoft.com/office/powerpoint/2010/main" val="29667449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l"/>
            <a:r>
              <a:rPr lang="pt-BR" b="1" i="0" dirty="0">
                <a:solidFill>
                  <a:srgbClr val="16191F"/>
                </a:solidFill>
                <a:effectLst/>
                <a:latin typeface="Amazon Ember"/>
              </a:rPr>
              <a:t>Gateways NAT</a:t>
            </a:r>
          </a:p>
          <a:p>
            <a:pPr algn="l"/>
            <a:r>
              <a:rPr lang="pt-BR" b="0" i="0" dirty="0">
                <a:solidFill>
                  <a:srgbClr val="16191F"/>
                </a:solidFill>
                <a:effectLst/>
                <a:latin typeface="Amazon Ember"/>
              </a:rPr>
              <a:t>Documentação: https://docs.aws.amazon.com/pt_br/vpc/latest/userguide/vpc-nat-gateway.html</a:t>
            </a:r>
          </a:p>
          <a:p>
            <a:pPr algn="l"/>
            <a:endParaRPr lang="pt-BR" b="0" i="0" dirty="0">
              <a:solidFill>
                <a:srgbClr val="16191F"/>
              </a:solidFill>
              <a:effectLst/>
              <a:latin typeface="Amazon Ember"/>
            </a:endParaRPr>
          </a:p>
          <a:p>
            <a:pPr algn="l"/>
            <a:r>
              <a:rPr lang="pt-BR" b="0" i="0" dirty="0">
                <a:solidFill>
                  <a:srgbClr val="16191F"/>
                </a:solidFill>
                <a:effectLst/>
                <a:latin typeface="Amazon Ember"/>
              </a:rPr>
              <a:t>Um gateway NAT é um serviço de Network </a:t>
            </a:r>
            <a:r>
              <a:rPr lang="pt-BR" b="0" i="0" dirty="0" err="1">
                <a:solidFill>
                  <a:srgbClr val="16191F"/>
                </a:solidFill>
                <a:effectLst/>
                <a:latin typeface="Amazon Ember"/>
              </a:rPr>
              <a:t>Address</a:t>
            </a:r>
            <a:r>
              <a:rPr lang="pt-BR" b="0" i="0" dirty="0">
                <a:solidFill>
                  <a:srgbClr val="16191F"/>
                </a:solidFill>
                <a:effectLst/>
                <a:latin typeface="Amazon Ember"/>
              </a:rPr>
              <a:t> </a:t>
            </a:r>
            <a:r>
              <a:rPr lang="pt-BR" b="0" i="0" dirty="0" err="1">
                <a:solidFill>
                  <a:srgbClr val="16191F"/>
                </a:solidFill>
                <a:effectLst/>
                <a:latin typeface="Amazon Ember"/>
              </a:rPr>
              <a:t>Translation</a:t>
            </a:r>
            <a:r>
              <a:rPr lang="pt-BR" b="0" i="0" dirty="0">
                <a:solidFill>
                  <a:srgbClr val="16191F"/>
                </a:solidFill>
                <a:effectLst/>
                <a:latin typeface="Amazon Ember"/>
              </a:rPr>
              <a:t> (NAT – Conversão de endereços de rede). Você pode usar um gateway NAT para que as instâncias em uma </a:t>
            </a:r>
            <a:r>
              <a:rPr lang="pt-BR" b="0" i="0" dirty="0" err="1">
                <a:solidFill>
                  <a:srgbClr val="16191F"/>
                </a:solidFill>
                <a:effectLst/>
                <a:latin typeface="Amazon Ember"/>
              </a:rPr>
              <a:t>sub-rede</a:t>
            </a:r>
            <a:r>
              <a:rPr lang="pt-BR" b="0" i="0" dirty="0">
                <a:solidFill>
                  <a:srgbClr val="16191F"/>
                </a:solidFill>
                <a:effectLst/>
                <a:latin typeface="Amazon Ember"/>
              </a:rPr>
              <a:t> privada possam se conectar a serviços fora da VPC, mas os serviços externos não podem iniciar uma conexão com essas instâncias.</a:t>
            </a:r>
          </a:p>
          <a:p>
            <a:pPr algn="l"/>
            <a:r>
              <a:rPr lang="pt-BR" b="0" i="0" dirty="0">
                <a:solidFill>
                  <a:srgbClr val="16191F"/>
                </a:solidFill>
                <a:effectLst/>
                <a:latin typeface="Amazon Ember"/>
              </a:rPr>
              <a:t>Ao criar um gateway NAT, você deve especificar um dos seguintes tipos de conectividade:</a:t>
            </a:r>
          </a:p>
          <a:p>
            <a:pPr algn="l">
              <a:buFont typeface="Arial" panose="020B0604020202020204" pitchFamily="34" charset="0"/>
              <a:buChar char="•"/>
            </a:pPr>
            <a:r>
              <a:rPr lang="pt-BR" b="1" i="0" dirty="0" err="1">
                <a:solidFill>
                  <a:srgbClr val="16191F"/>
                </a:solidFill>
                <a:effectLst/>
                <a:latin typeface="Amazon Ember"/>
              </a:rPr>
              <a:t>Public</a:t>
            </a:r>
            <a:r>
              <a:rPr lang="pt-BR" b="0" i="0" dirty="0">
                <a:solidFill>
                  <a:srgbClr val="16191F"/>
                </a:solidFill>
                <a:effectLst/>
                <a:latin typeface="Amazon Ember"/>
              </a:rPr>
              <a:t>: (Padrão) instâncias em </a:t>
            </a:r>
            <a:r>
              <a:rPr lang="pt-BR" b="0" i="0" dirty="0" err="1">
                <a:solidFill>
                  <a:srgbClr val="16191F"/>
                </a:solidFill>
                <a:effectLst/>
                <a:latin typeface="Amazon Ember"/>
              </a:rPr>
              <a:t>sub-redes</a:t>
            </a:r>
            <a:r>
              <a:rPr lang="pt-BR" b="0" i="0" dirty="0">
                <a:solidFill>
                  <a:srgbClr val="16191F"/>
                </a:solidFill>
                <a:effectLst/>
                <a:latin typeface="Amazon Ember"/>
              </a:rPr>
              <a:t> privadas podem se conectar à Internet por meio de um gateway NAT público, mas não podem receber conexões de entrada não solicitadas da Internet. Você cria um gateway NAT público em uma </a:t>
            </a:r>
            <a:r>
              <a:rPr lang="pt-BR" b="0" i="0" dirty="0" err="1">
                <a:solidFill>
                  <a:srgbClr val="16191F"/>
                </a:solidFill>
                <a:effectLst/>
                <a:latin typeface="Amazon Ember"/>
              </a:rPr>
              <a:t>sub-rede</a:t>
            </a:r>
            <a:r>
              <a:rPr lang="pt-BR" b="0" i="0" dirty="0">
                <a:solidFill>
                  <a:srgbClr val="16191F"/>
                </a:solidFill>
                <a:effectLst/>
                <a:latin typeface="Amazon Ember"/>
              </a:rPr>
              <a:t> pública e deve associar um endereço IP elástico ao gateway NAT na criação. Encaminhe tráfego do gateway NAT para o gateway da Internet da VPC. Como alternativa, você pode usar um gateway NAT público para se conectar a outras </a:t>
            </a:r>
            <a:r>
              <a:rPr lang="pt-BR" b="0" i="0" dirty="0" err="1">
                <a:solidFill>
                  <a:srgbClr val="16191F"/>
                </a:solidFill>
                <a:effectLst/>
                <a:latin typeface="Amazon Ember"/>
              </a:rPr>
              <a:t>VPCs</a:t>
            </a:r>
            <a:r>
              <a:rPr lang="pt-BR" b="0" i="0" dirty="0">
                <a:solidFill>
                  <a:srgbClr val="16191F"/>
                </a:solidFill>
                <a:effectLst/>
                <a:latin typeface="Amazon Ember"/>
              </a:rPr>
              <a:t> ou à rede </a:t>
            </a:r>
            <a:r>
              <a:rPr lang="pt-BR" b="0" i="0" dirty="0" err="1">
                <a:solidFill>
                  <a:srgbClr val="16191F"/>
                </a:solidFill>
                <a:effectLst/>
                <a:latin typeface="Amazon Ember"/>
              </a:rPr>
              <a:t>on-premises</a:t>
            </a:r>
            <a:r>
              <a:rPr lang="pt-BR" b="0" i="0" dirty="0">
                <a:solidFill>
                  <a:srgbClr val="16191F"/>
                </a:solidFill>
                <a:effectLst/>
                <a:latin typeface="Amazon Ember"/>
              </a:rPr>
              <a:t>. Nesse caso, você roteia o tráfego do gateway NAT por meio de um gateway de trânsito ou de um gateway privado virtual.</a:t>
            </a:r>
          </a:p>
          <a:p>
            <a:pPr algn="l">
              <a:buFont typeface="Arial" panose="020B0604020202020204" pitchFamily="34" charset="0"/>
              <a:buChar char="•"/>
            </a:pPr>
            <a:r>
              <a:rPr lang="pt-BR" b="1" i="0" dirty="0">
                <a:solidFill>
                  <a:srgbClr val="16191F"/>
                </a:solidFill>
                <a:effectLst/>
                <a:latin typeface="Amazon Ember"/>
              </a:rPr>
              <a:t>Private</a:t>
            </a:r>
            <a:r>
              <a:rPr lang="pt-BR" b="0" i="0" dirty="0">
                <a:solidFill>
                  <a:srgbClr val="16191F"/>
                </a:solidFill>
                <a:effectLst/>
                <a:latin typeface="Amazon Ember"/>
              </a:rPr>
              <a:t> (Privado): instâncias em </a:t>
            </a:r>
            <a:r>
              <a:rPr lang="pt-BR" b="0" i="0" dirty="0" err="1">
                <a:solidFill>
                  <a:srgbClr val="16191F"/>
                </a:solidFill>
                <a:effectLst/>
                <a:latin typeface="Amazon Ember"/>
              </a:rPr>
              <a:t>sub-redes</a:t>
            </a:r>
            <a:r>
              <a:rPr lang="pt-BR" b="0" i="0" dirty="0">
                <a:solidFill>
                  <a:srgbClr val="16191F"/>
                </a:solidFill>
                <a:effectLst/>
                <a:latin typeface="Amazon Ember"/>
              </a:rPr>
              <a:t> privadas podem se conectar a outras </a:t>
            </a:r>
            <a:r>
              <a:rPr lang="pt-BR" b="0" i="0" dirty="0" err="1">
                <a:solidFill>
                  <a:srgbClr val="16191F"/>
                </a:solidFill>
                <a:effectLst/>
                <a:latin typeface="Amazon Ember"/>
              </a:rPr>
              <a:t>VPCs</a:t>
            </a:r>
            <a:r>
              <a:rPr lang="pt-BR" b="0" i="0" dirty="0">
                <a:solidFill>
                  <a:srgbClr val="16191F"/>
                </a:solidFill>
                <a:effectLst/>
                <a:latin typeface="Amazon Ember"/>
              </a:rPr>
              <a:t> ou à sua rede </a:t>
            </a:r>
            <a:r>
              <a:rPr lang="pt-BR" b="0" i="0" dirty="0" err="1">
                <a:solidFill>
                  <a:srgbClr val="16191F"/>
                </a:solidFill>
                <a:effectLst/>
                <a:latin typeface="Amazon Ember"/>
              </a:rPr>
              <a:t>on-premises</a:t>
            </a:r>
            <a:r>
              <a:rPr lang="pt-BR" b="0" i="0" dirty="0">
                <a:solidFill>
                  <a:srgbClr val="16191F"/>
                </a:solidFill>
                <a:effectLst/>
                <a:latin typeface="Amazon Ember"/>
              </a:rPr>
              <a:t> por meio de um gateway NAT privado. Você pode rotear o tráfego do gateway NAT por meio de um gateway de trânsito ou de um gateway privado virtual. Não é possível associar um endereço IP elástico a um gateway NAT privado. É possível associar um gateway da Internet a uma VPC com um gateway NAT privado, mas se você rotear o tráfego do gateway NAT privado para o gateway da Internet, o gateway da Internet descartará o tráfego.</a:t>
            </a:r>
          </a:p>
          <a:p>
            <a:pPr algn="l"/>
            <a:r>
              <a:rPr lang="pt-BR" b="0" i="0" dirty="0">
                <a:solidFill>
                  <a:srgbClr val="16191F"/>
                </a:solidFill>
                <a:effectLst/>
                <a:latin typeface="Amazon Ember"/>
              </a:rPr>
              <a:t>O gateway NAT substitui o endereço IP de origem das instâncias pelo endereço IP do gateway NAT. Para um gateway NAT público, esse é o endereço IP elástico do seu gateway NAT. Para um gateway NAT privado, esse é o endereço IP privado do gateway NAT. Ao enviar tráfego de resposta para as instâncias, o dispositivo de NAT converte os endereços de volta para o endereço IP de origem inicial.</a:t>
            </a:r>
          </a:p>
          <a:p>
            <a:pPr algn="l"/>
            <a:endParaRPr lang="pt-BR" b="0" i="0" dirty="0">
              <a:solidFill>
                <a:srgbClr val="16191F"/>
              </a:solidFill>
              <a:effectLst/>
              <a:latin typeface="Amazon Ember"/>
            </a:endParaRPr>
          </a:p>
          <a:p>
            <a:pPr algn="l"/>
            <a:endParaRPr lang="pt-BR" b="0" i="0" dirty="0">
              <a:solidFill>
                <a:srgbClr val="16191F"/>
              </a:solidFill>
              <a:effectLst/>
              <a:latin typeface="Amazon Ember"/>
            </a:endParaRPr>
          </a:p>
          <a:p>
            <a:pPr algn="l"/>
            <a:r>
              <a:rPr lang="pt-BR" b="0" i="0" dirty="0">
                <a:solidFill>
                  <a:srgbClr val="16191F"/>
                </a:solidFill>
                <a:effectLst/>
                <a:latin typeface="Amazon Ember"/>
              </a:rPr>
              <a:t>O </a:t>
            </a:r>
            <a:r>
              <a:rPr lang="pt-BR" b="1" i="0" dirty="0">
                <a:solidFill>
                  <a:srgbClr val="16191F"/>
                </a:solidFill>
                <a:effectLst/>
                <a:latin typeface="Amazon Ember"/>
              </a:rPr>
              <a:t>diagrama</a:t>
            </a:r>
            <a:r>
              <a:rPr lang="pt-BR" b="0" i="0" dirty="0">
                <a:solidFill>
                  <a:srgbClr val="16191F"/>
                </a:solidFill>
                <a:effectLst/>
                <a:latin typeface="Amazon Ember"/>
              </a:rPr>
              <a:t> a seguir ilustra esse caso de uso. Existem duas zonas de disponibilidade, com duas </a:t>
            </a:r>
            <a:r>
              <a:rPr lang="pt-BR" b="0" i="0" dirty="0" err="1">
                <a:solidFill>
                  <a:srgbClr val="16191F"/>
                </a:solidFill>
                <a:effectLst/>
                <a:latin typeface="Amazon Ember"/>
              </a:rPr>
              <a:t>sub-redes</a:t>
            </a:r>
            <a:r>
              <a:rPr lang="pt-BR" b="0" i="0" dirty="0">
                <a:solidFill>
                  <a:srgbClr val="16191F"/>
                </a:solidFill>
                <a:effectLst/>
                <a:latin typeface="Amazon Ember"/>
              </a:rPr>
              <a:t> em cada uma. A tabela de rotas para cada </a:t>
            </a:r>
            <a:r>
              <a:rPr lang="pt-BR" b="0" i="0" dirty="0" err="1">
                <a:solidFill>
                  <a:srgbClr val="16191F"/>
                </a:solidFill>
                <a:effectLst/>
                <a:latin typeface="Amazon Ember"/>
              </a:rPr>
              <a:t>sub-rede</a:t>
            </a:r>
            <a:r>
              <a:rPr lang="pt-BR" b="0" i="0" dirty="0">
                <a:solidFill>
                  <a:srgbClr val="16191F"/>
                </a:solidFill>
                <a:effectLst/>
                <a:latin typeface="Amazon Ember"/>
              </a:rPr>
              <a:t> determina como o tráfego é encaminhado. Na zona de disponibilidade A, as instâncias na </a:t>
            </a:r>
            <a:r>
              <a:rPr lang="pt-BR" b="0" i="0" dirty="0" err="1">
                <a:solidFill>
                  <a:srgbClr val="16191F"/>
                </a:solidFill>
                <a:effectLst/>
                <a:latin typeface="Amazon Ember"/>
              </a:rPr>
              <a:t>sub-rede</a:t>
            </a:r>
            <a:r>
              <a:rPr lang="pt-BR" b="0" i="0" dirty="0">
                <a:solidFill>
                  <a:srgbClr val="16191F"/>
                </a:solidFill>
                <a:effectLst/>
                <a:latin typeface="Amazon Ember"/>
              </a:rPr>
              <a:t> pública podem acessar a Internet por meio de uma rota para o gateway da Internet, enquanto as instâncias na </a:t>
            </a:r>
            <a:r>
              <a:rPr lang="pt-BR" b="0" i="0" dirty="0" err="1">
                <a:solidFill>
                  <a:srgbClr val="16191F"/>
                </a:solidFill>
                <a:effectLst/>
                <a:latin typeface="Amazon Ember"/>
              </a:rPr>
              <a:t>sub-rede</a:t>
            </a:r>
            <a:r>
              <a:rPr lang="pt-BR" b="0" i="0" dirty="0">
                <a:solidFill>
                  <a:srgbClr val="16191F"/>
                </a:solidFill>
                <a:effectLst/>
                <a:latin typeface="Amazon Ember"/>
              </a:rPr>
              <a:t> privada não têm rota para a Internet. Na zona de disponibilidade B, a </a:t>
            </a:r>
            <a:r>
              <a:rPr lang="pt-BR" b="0" i="0" dirty="0" err="1">
                <a:solidFill>
                  <a:srgbClr val="16191F"/>
                </a:solidFill>
                <a:effectLst/>
                <a:latin typeface="Amazon Ember"/>
              </a:rPr>
              <a:t>sub-rede</a:t>
            </a:r>
            <a:r>
              <a:rPr lang="pt-BR" b="0" i="0" dirty="0">
                <a:solidFill>
                  <a:srgbClr val="16191F"/>
                </a:solidFill>
                <a:effectLst/>
                <a:latin typeface="Amazon Ember"/>
              </a:rPr>
              <a:t> pública contém um gateway NAT e as instâncias na </a:t>
            </a:r>
            <a:r>
              <a:rPr lang="pt-BR" b="0" i="0" dirty="0" err="1">
                <a:solidFill>
                  <a:srgbClr val="16191F"/>
                </a:solidFill>
                <a:effectLst/>
                <a:latin typeface="Amazon Ember"/>
              </a:rPr>
              <a:t>sub-rede</a:t>
            </a:r>
            <a:r>
              <a:rPr lang="pt-BR" b="0" i="0" dirty="0">
                <a:solidFill>
                  <a:srgbClr val="16191F"/>
                </a:solidFill>
                <a:effectLst/>
                <a:latin typeface="Amazon Ember"/>
              </a:rPr>
              <a:t> privada podem acessar a Internet por meio de uma rota para o gateway NAT na </a:t>
            </a:r>
            <a:r>
              <a:rPr lang="pt-BR" b="0" i="0" dirty="0" err="1">
                <a:solidFill>
                  <a:srgbClr val="16191F"/>
                </a:solidFill>
                <a:effectLst/>
                <a:latin typeface="Amazon Ember"/>
              </a:rPr>
              <a:t>sub-rede</a:t>
            </a:r>
            <a:r>
              <a:rPr lang="pt-BR" b="0" i="0" dirty="0">
                <a:solidFill>
                  <a:srgbClr val="16191F"/>
                </a:solidFill>
                <a:effectLst/>
                <a:latin typeface="Amazon Ember"/>
              </a:rPr>
              <a:t> pública. O gateway NAT envia o tráfego para o gateway da Internet usando o endereço de IP elástico como endereço IP de origem.</a:t>
            </a:r>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17</a:t>
            </a:fld>
            <a:endParaRPr/>
          </a:p>
        </p:txBody>
      </p:sp>
    </p:spTree>
    <p:extLst>
      <p:ext uri="{BB962C8B-B14F-4D97-AF65-F5344CB8AC3E}">
        <p14:creationId xmlns:p14="http://schemas.microsoft.com/office/powerpoint/2010/main" val="8573672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 name="Google Shape;91;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18</a:t>
            </a:fld>
            <a:endParaRPr/>
          </a:p>
        </p:txBody>
      </p:sp>
    </p:spTree>
    <p:extLst>
      <p:ext uri="{BB962C8B-B14F-4D97-AF65-F5344CB8AC3E}">
        <p14:creationId xmlns:p14="http://schemas.microsoft.com/office/powerpoint/2010/main" val="28459579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 name="Google Shape;91;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19</a:t>
            </a:fld>
            <a:endParaRPr/>
          </a:p>
        </p:txBody>
      </p:sp>
    </p:spTree>
    <p:extLst>
      <p:ext uri="{BB962C8B-B14F-4D97-AF65-F5344CB8AC3E}">
        <p14:creationId xmlns:p14="http://schemas.microsoft.com/office/powerpoint/2010/main" val="3534980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4f9bd0e587_0_11: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g14f9bd0e587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 name="Google Shape;113;g14f9bd0e587_0_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l"/>
            <a:r>
              <a:rPr lang="pt-BR" b="1" i="0" dirty="0">
                <a:solidFill>
                  <a:srgbClr val="16191F"/>
                </a:solidFill>
                <a:effectLst/>
                <a:latin typeface="Amazon Ember"/>
              </a:rPr>
              <a:t>Documentação</a:t>
            </a:r>
            <a:r>
              <a:rPr lang="pt-BR" b="0" i="0" dirty="0">
                <a:solidFill>
                  <a:srgbClr val="16191F"/>
                </a:solidFill>
                <a:effectLst/>
                <a:latin typeface="Amazon Ember"/>
              </a:rPr>
              <a:t>: https://docs.aws.amazon.com/pt_br/vpc/latest/peering/what-is-vpc-peering.html</a:t>
            </a:r>
          </a:p>
          <a:p>
            <a:pPr algn="l"/>
            <a:endParaRPr lang="pt-BR" b="0" i="0" dirty="0">
              <a:solidFill>
                <a:srgbClr val="16191F"/>
              </a:solidFill>
              <a:effectLst/>
              <a:latin typeface="Amazon Ember"/>
            </a:endParaRPr>
          </a:p>
          <a:p>
            <a:pPr algn="l"/>
            <a:r>
              <a:rPr lang="pt-BR" b="1" i="0" dirty="0">
                <a:solidFill>
                  <a:srgbClr val="16191F"/>
                </a:solidFill>
                <a:effectLst/>
                <a:latin typeface="Amazon Ember"/>
              </a:rPr>
              <a:t>Talk: Permite conectar uma VPC com outra</a:t>
            </a:r>
          </a:p>
          <a:p>
            <a:pPr algn="l"/>
            <a:endParaRPr lang="pt-BR" b="1" i="0" dirty="0">
              <a:solidFill>
                <a:srgbClr val="16191F"/>
              </a:solidFill>
              <a:effectLst/>
              <a:latin typeface="Amazon Ember"/>
            </a:endParaRPr>
          </a:p>
          <a:p>
            <a:pPr algn="l"/>
            <a:r>
              <a:rPr lang="pt-BR" b="1" i="0" dirty="0">
                <a:solidFill>
                  <a:srgbClr val="16191F"/>
                </a:solidFill>
                <a:effectLst/>
                <a:latin typeface="Amazon Ember"/>
              </a:rPr>
              <a:t>O que é emparelhamento de VPC?</a:t>
            </a:r>
          </a:p>
          <a:p>
            <a:pPr algn="l"/>
            <a:r>
              <a:rPr lang="pt-BR" b="0" i="0" dirty="0">
                <a:solidFill>
                  <a:srgbClr val="16191F"/>
                </a:solidFill>
                <a:effectLst/>
                <a:latin typeface="Amazon Ember"/>
              </a:rPr>
              <a:t>Uma </a:t>
            </a:r>
            <a:r>
              <a:rPr lang="pt-BR" b="0" i="1" dirty="0">
                <a:solidFill>
                  <a:srgbClr val="16191F"/>
                </a:solidFill>
                <a:effectLst/>
                <a:latin typeface="Amazon Ember"/>
              </a:rPr>
              <a:t>nuvem privada virtual</a:t>
            </a:r>
            <a:r>
              <a:rPr lang="pt-BR" b="0" i="0" dirty="0">
                <a:solidFill>
                  <a:srgbClr val="16191F"/>
                </a:solidFill>
                <a:effectLst/>
                <a:latin typeface="Amazon Ember"/>
              </a:rPr>
              <a:t> (VPC) é uma rede virtual dedicada à sua Conta da AWS. Ela é isolada de maneira lógica de outras redes virtuais na Nuvem da AWS. É possível iniciar os recursos da AWS, como instâncias do </a:t>
            </a:r>
            <a:r>
              <a:rPr lang="pt-BR" b="0" i="0" dirty="0" err="1">
                <a:solidFill>
                  <a:srgbClr val="16191F"/>
                </a:solidFill>
                <a:effectLst/>
                <a:latin typeface="Amazon Ember"/>
              </a:rPr>
              <a:t>Amazon</a:t>
            </a:r>
            <a:r>
              <a:rPr lang="pt-BR" b="0" i="0" dirty="0">
                <a:solidFill>
                  <a:srgbClr val="16191F"/>
                </a:solidFill>
                <a:effectLst/>
                <a:latin typeface="Amazon Ember"/>
              </a:rPr>
              <a:t> EC2, na sua VPC.</a:t>
            </a:r>
          </a:p>
          <a:p>
            <a:pPr algn="l"/>
            <a:r>
              <a:rPr lang="pt-BR" b="0" i="0" dirty="0">
                <a:solidFill>
                  <a:srgbClr val="16191F"/>
                </a:solidFill>
                <a:effectLst/>
                <a:latin typeface="Amazon Ember"/>
              </a:rPr>
              <a:t>Uma conexão de emparelhamento de VPC é uma conexão de rede entre duas </a:t>
            </a:r>
            <a:r>
              <a:rPr lang="pt-BR" b="0" i="0" dirty="0" err="1">
                <a:solidFill>
                  <a:srgbClr val="16191F"/>
                </a:solidFill>
                <a:effectLst/>
                <a:latin typeface="Amazon Ember"/>
              </a:rPr>
              <a:t>VPCs</a:t>
            </a:r>
            <a:r>
              <a:rPr lang="pt-BR" b="0" i="0" dirty="0">
                <a:solidFill>
                  <a:srgbClr val="16191F"/>
                </a:solidFill>
                <a:effectLst/>
                <a:latin typeface="Amazon Ember"/>
              </a:rPr>
              <a:t> que permite direcionar o tráfego entre elas usando endereços IPv4 ou IPv6 privados. Instâncias em qualquer VPC podem se comunicar umas com as outras como se</a:t>
            </a:r>
          </a:p>
          <a:p>
            <a:pPr algn="l"/>
            <a:r>
              <a:rPr lang="pt-BR" b="0" i="0" dirty="0">
                <a:solidFill>
                  <a:srgbClr val="16191F"/>
                </a:solidFill>
                <a:effectLst/>
                <a:latin typeface="Amazon Ember"/>
              </a:rPr>
              <a:t>estivessem na mesma rede. É possível criar uma conexão de emparelhamento de VPC entre suas próprias </a:t>
            </a:r>
            <a:r>
              <a:rPr lang="pt-BR" b="0" i="0" dirty="0" err="1">
                <a:solidFill>
                  <a:srgbClr val="16191F"/>
                </a:solidFill>
                <a:effectLst/>
                <a:latin typeface="Amazon Ember"/>
              </a:rPr>
              <a:t>VPCs</a:t>
            </a:r>
            <a:r>
              <a:rPr lang="pt-BR" b="0" i="0" dirty="0">
                <a:solidFill>
                  <a:srgbClr val="16191F"/>
                </a:solidFill>
                <a:effectLst/>
                <a:latin typeface="Amazon Ember"/>
              </a:rPr>
              <a:t> ou com uma VPC em outra conta da AWS. As </a:t>
            </a:r>
            <a:r>
              <a:rPr lang="pt-BR" b="0" i="0" dirty="0" err="1">
                <a:solidFill>
                  <a:srgbClr val="16191F"/>
                </a:solidFill>
                <a:effectLst/>
                <a:latin typeface="Amazon Ember"/>
              </a:rPr>
              <a:t>VPCs</a:t>
            </a:r>
            <a:r>
              <a:rPr lang="pt-BR" b="0" i="0" dirty="0">
                <a:solidFill>
                  <a:srgbClr val="16191F"/>
                </a:solidFill>
                <a:effectLst/>
                <a:latin typeface="Amazon Ember"/>
              </a:rPr>
              <a:t> podem estar em regiões diferentes (também conhecidas como conexão de</a:t>
            </a:r>
          </a:p>
          <a:p>
            <a:pPr algn="l"/>
            <a:r>
              <a:rPr lang="pt-BR" b="0" i="0" dirty="0">
                <a:solidFill>
                  <a:srgbClr val="16191F"/>
                </a:solidFill>
                <a:effectLst/>
                <a:latin typeface="Amazon Ember"/>
              </a:rPr>
              <a:t>emparelhamento da VPC entre regiões).</a:t>
            </a:r>
          </a:p>
          <a:p>
            <a:pPr algn="l"/>
            <a:endParaRPr lang="pt-BR" b="0" i="0" dirty="0">
              <a:solidFill>
                <a:srgbClr val="16191F"/>
              </a:solidFill>
              <a:effectLst/>
              <a:latin typeface="Amazon Ember"/>
            </a:endParaRPr>
          </a:p>
          <a:p>
            <a:pPr algn="l"/>
            <a:r>
              <a:rPr lang="pt-BR" b="0" i="0" dirty="0">
                <a:solidFill>
                  <a:srgbClr val="16191F"/>
                </a:solidFill>
                <a:effectLst/>
                <a:latin typeface="Amazon Ember"/>
              </a:rPr>
              <a:t>A AWS usa a infraestrutura existente de uma VPC para criar uma conexão de emparelhamento de VPC; não é nem um gateway nem uma conexão VPN, e não depende de uma parte separada do hardware físico. Não há um ponto único de falha de</a:t>
            </a:r>
          </a:p>
          <a:p>
            <a:pPr algn="l"/>
            <a:r>
              <a:rPr lang="pt-BR" b="0" i="0" dirty="0">
                <a:solidFill>
                  <a:srgbClr val="16191F"/>
                </a:solidFill>
                <a:effectLst/>
                <a:latin typeface="Amazon Ember"/>
              </a:rPr>
              <a:t>comunicação ou um gargalo de largura de banda.</a:t>
            </a:r>
          </a:p>
          <a:p>
            <a:pPr algn="l"/>
            <a:r>
              <a:rPr lang="pt-BR" b="0" i="0" dirty="0">
                <a:solidFill>
                  <a:srgbClr val="16191F"/>
                </a:solidFill>
                <a:effectLst/>
                <a:latin typeface="Amazon Ember"/>
              </a:rPr>
              <a:t>Uma conexão de emparelhamento de VPC ajuda você a facilitar a transferência de dados. Por exemplo, se houver mais de uma conta da AWS, você poderá emparelhar as </a:t>
            </a:r>
            <a:r>
              <a:rPr lang="pt-BR" b="0" i="0" dirty="0" err="1">
                <a:solidFill>
                  <a:srgbClr val="16191F"/>
                </a:solidFill>
                <a:effectLst/>
                <a:latin typeface="Amazon Ember"/>
              </a:rPr>
              <a:t>VPCs</a:t>
            </a:r>
            <a:r>
              <a:rPr lang="pt-BR" b="0" i="0" dirty="0">
                <a:solidFill>
                  <a:srgbClr val="16191F"/>
                </a:solidFill>
                <a:effectLst/>
                <a:latin typeface="Amazon Ember"/>
              </a:rPr>
              <a:t> entre essas contas para criar uma rede de compartilhamento de arquivos.</a:t>
            </a:r>
          </a:p>
          <a:p>
            <a:pPr algn="l"/>
            <a:r>
              <a:rPr lang="pt-BR" b="0" i="0" dirty="0">
                <a:solidFill>
                  <a:srgbClr val="16191F"/>
                </a:solidFill>
                <a:effectLst/>
                <a:latin typeface="Amazon Ember"/>
              </a:rPr>
              <a:t>Você também pode usar uma conexão de emparelhamento de VPC para permitir que outras </a:t>
            </a:r>
            <a:r>
              <a:rPr lang="pt-BR" b="0" i="0" dirty="0" err="1">
                <a:solidFill>
                  <a:srgbClr val="16191F"/>
                </a:solidFill>
                <a:effectLst/>
                <a:latin typeface="Amazon Ember"/>
              </a:rPr>
              <a:t>VPCs</a:t>
            </a:r>
            <a:r>
              <a:rPr lang="pt-BR" b="0" i="0" dirty="0">
                <a:solidFill>
                  <a:srgbClr val="16191F"/>
                </a:solidFill>
                <a:effectLst/>
                <a:latin typeface="Amazon Ember"/>
              </a:rPr>
              <a:t> acessem os recursos que você tem em uma de suas </a:t>
            </a:r>
            <a:r>
              <a:rPr lang="pt-BR" b="0" i="0" dirty="0" err="1">
                <a:solidFill>
                  <a:srgbClr val="16191F"/>
                </a:solidFill>
                <a:effectLst/>
                <a:latin typeface="Amazon Ember"/>
              </a:rPr>
              <a:t>VPCs</a:t>
            </a:r>
            <a:r>
              <a:rPr lang="pt-BR" b="0" i="0" dirty="0">
                <a:solidFill>
                  <a:srgbClr val="16191F"/>
                </a:solidFill>
                <a:effectLst/>
                <a:latin typeface="Amazon Ember"/>
              </a:rPr>
              <a:t>.</a:t>
            </a:r>
          </a:p>
          <a:p>
            <a:pPr algn="l"/>
            <a:r>
              <a:rPr lang="pt-BR" b="0" i="0" dirty="0">
                <a:solidFill>
                  <a:srgbClr val="16191F"/>
                </a:solidFill>
                <a:effectLst/>
                <a:latin typeface="Amazon Ember"/>
              </a:rPr>
              <a:t>Quando você estabelece relações de emparelhamento entre </a:t>
            </a:r>
            <a:r>
              <a:rPr lang="pt-BR" b="0" i="0" dirty="0" err="1">
                <a:solidFill>
                  <a:srgbClr val="16191F"/>
                </a:solidFill>
                <a:effectLst/>
                <a:latin typeface="Amazon Ember"/>
              </a:rPr>
              <a:t>VPCs</a:t>
            </a:r>
            <a:r>
              <a:rPr lang="pt-BR" b="0" i="0" dirty="0">
                <a:solidFill>
                  <a:srgbClr val="16191F"/>
                </a:solidFill>
                <a:effectLst/>
                <a:latin typeface="Amazon Ember"/>
              </a:rPr>
              <a:t> em diferentes regiões da AWS, os recursos nas </a:t>
            </a:r>
            <a:r>
              <a:rPr lang="pt-BR" b="0" i="0" dirty="0" err="1">
                <a:solidFill>
                  <a:srgbClr val="16191F"/>
                </a:solidFill>
                <a:effectLst/>
                <a:latin typeface="Amazon Ember"/>
              </a:rPr>
              <a:t>VPCs</a:t>
            </a:r>
            <a:r>
              <a:rPr lang="pt-BR" b="0" i="0" dirty="0">
                <a:solidFill>
                  <a:srgbClr val="16191F"/>
                </a:solidFill>
                <a:effectLst/>
                <a:latin typeface="Amazon Ember"/>
              </a:rPr>
              <a:t> (por exemplo, instâncias do EC2 e funções do Lambda) em diferentes regiões da AWS podem se comunicar entre si usando</a:t>
            </a:r>
          </a:p>
          <a:p>
            <a:pPr algn="l"/>
            <a:r>
              <a:rPr lang="pt-BR" b="0" i="0" dirty="0">
                <a:solidFill>
                  <a:srgbClr val="16191F"/>
                </a:solidFill>
                <a:effectLst/>
                <a:latin typeface="Amazon Ember"/>
              </a:rPr>
              <a:t>endereços IP privados, sem usar um gateway, uma conexão VPN ou um dispositivo de rede. O tráfego permanece no espaço IP privado. Todo o tráfego entre regiões é criptografado sem um único ponto de falha ou gargalo na largura de banda. O </a:t>
            </a:r>
          </a:p>
          <a:p>
            <a:pPr algn="l"/>
            <a:r>
              <a:rPr lang="pt-BR" b="0" i="0" dirty="0">
                <a:solidFill>
                  <a:srgbClr val="16191F"/>
                </a:solidFill>
                <a:effectLst/>
                <a:latin typeface="Amazon Ember"/>
              </a:rPr>
              <a:t>tráfego permanece sempre na estrutura global da AWS e nunca atravessa a Internet pública, o que reduz ameaças, como violações comuns e ataques de </a:t>
            </a:r>
            <a:r>
              <a:rPr lang="pt-BR" b="0" i="0" dirty="0" err="1">
                <a:solidFill>
                  <a:srgbClr val="16191F"/>
                </a:solidFill>
                <a:effectLst/>
                <a:latin typeface="Amazon Ember"/>
              </a:rPr>
              <a:t>DDoS</a:t>
            </a:r>
            <a:r>
              <a:rPr lang="pt-BR" b="0" i="0" dirty="0">
                <a:solidFill>
                  <a:srgbClr val="16191F"/>
                </a:solidFill>
                <a:effectLst/>
                <a:latin typeface="Amazon Ember"/>
              </a:rPr>
              <a:t>. O emparelhamento de </a:t>
            </a:r>
            <a:r>
              <a:rPr lang="pt-BR" b="0" i="0" dirty="0" err="1">
                <a:solidFill>
                  <a:srgbClr val="16191F"/>
                </a:solidFill>
                <a:effectLst/>
                <a:latin typeface="Amazon Ember"/>
              </a:rPr>
              <a:t>VPCs</a:t>
            </a:r>
            <a:r>
              <a:rPr lang="pt-BR" b="0" i="0" dirty="0">
                <a:solidFill>
                  <a:srgbClr val="16191F"/>
                </a:solidFill>
                <a:effectLst/>
                <a:latin typeface="Amazon Ember"/>
              </a:rPr>
              <a:t> entre regiões fornece uma forma simples e econômica de</a:t>
            </a:r>
          </a:p>
          <a:p>
            <a:pPr algn="l"/>
            <a:r>
              <a:rPr lang="pt-BR" b="0" i="0" dirty="0">
                <a:solidFill>
                  <a:srgbClr val="16191F"/>
                </a:solidFill>
                <a:effectLst/>
                <a:latin typeface="Amazon Ember"/>
              </a:rPr>
              <a:t>compartilhar recursos entre regiões ou replicar dados para redundância geográfica.</a:t>
            </a:r>
          </a:p>
          <a:p>
            <a:pPr algn="l"/>
            <a:endParaRPr lang="pt-BR" b="0" i="0" dirty="0">
              <a:solidFill>
                <a:srgbClr val="16191F"/>
              </a:solidFill>
              <a:effectLst/>
              <a:latin typeface="Amazon Ember"/>
            </a:endParaRPr>
          </a:p>
          <a:p>
            <a:pPr algn="l"/>
            <a:endParaRPr lang="pt-BR" b="0" i="0" dirty="0">
              <a:solidFill>
                <a:srgbClr val="16191F"/>
              </a:solidFill>
              <a:effectLst/>
              <a:latin typeface="Amazon Ember"/>
            </a:endParaRPr>
          </a:p>
          <a:p>
            <a:pPr algn="l"/>
            <a:r>
              <a:rPr lang="pt-BR" b="1" i="0" dirty="0">
                <a:solidFill>
                  <a:srgbClr val="16191F"/>
                </a:solidFill>
                <a:effectLst/>
                <a:latin typeface="Amazon Ember"/>
              </a:rPr>
              <a:t>Várias conexões de emparelhamento de VPC</a:t>
            </a:r>
          </a:p>
          <a:p>
            <a:pPr algn="l"/>
            <a:r>
              <a:rPr lang="pt-BR" b="0" i="0" dirty="0">
                <a:solidFill>
                  <a:srgbClr val="16191F"/>
                </a:solidFill>
                <a:effectLst/>
                <a:latin typeface="Amazon Ember"/>
              </a:rPr>
              <a:t>Uma conexão de emparelhamento de VPC é uma relação de um a um entre duas </a:t>
            </a:r>
            <a:r>
              <a:rPr lang="pt-BR" b="0" i="0" dirty="0" err="1">
                <a:solidFill>
                  <a:srgbClr val="16191F"/>
                </a:solidFill>
                <a:effectLst/>
                <a:latin typeface="Amazon Ember"/>
              </a:rPr>
              <a:t>VPCs</a:t>
            </a:r>
            <a:r>
              <a:rPr lang="pt-BR" b="0" i="0" dirty="0">
                <a:solidFill>
                  <a:srgbClr val="16191F"/>
                </a:solidFill>
                <a:effectLst/>
                <a:latin typeface="Amazon Ember"/>
              </a:rPr>
              <a:t>. Você pode criar várias conexões de emparelhamento de VPC para cada uma das suas </a:t>
            </a:r>
            <a:r>
              <a:rPr lang="pt-BR" b="0" i="0" dirty="0" err="1">
                <a:solidFill>
                  <a:srgbClr val="16191F"/>
                </a:solidFill>
                <a:effectLst/>
                <a:latin typeface="Amazon Ember"/>
              </a:rPr>
              <a:t>VPCs</a:t>
            </a:r>
            <a:r>
              <a:rPr lang="pt-BR" b="0" i="0" dirty="0">
                <a:solidFill>
                  <a:srgbClr val="16191F"/>
                </a:solidFill>
                <a:effectLst/>
                <a:latin typeface="Amazon Ember"/>
              </a:rPr>
              <a:t>, mas não há suporte para relações de emparelhamentos transitivas.</a:t>
            </a:r>
          </a:p>
          <a:p>
            <a:pPr algn="l"/>
            <a:r>
              <a:rPr lang="pt-BR" b="0" i="0" dirty="0">
                <a:solidFill>
                  <a:srgbClr val="16191F"/>
                </a:solidFill>
                <a:effectLst/>
                <a:latin typeface="Amazon Ember"/>
              </a:rPr>
              <a:t>Você não tem nenhum relacionamento de emparelhamento com as </a:t>
            </a:r>
            <a:r>
              <a:rPr lang="pt-BR" b="0" i="0" dirty="0" err="1">
                <a:solidFill>
                  <a:srgbClr val="16191F"/>
                </a:solidFill>
                <a:effectLst/>
                <a:latin typeface="Amazon Ember"/>
              </a:rPr>
              <a:t>VPCs</a:t>
            </a:r>
            <a:r>
              <a:rPr lang="pt-BR" b="0" i="0" dirty="0">
                <a:solidFill>
                  <a:srgbClr val="16191F"/>
                </a:solidFill>
                <a:effectLst/>
                <a:latin typeface="Amazon Ember"/>
              </a:rPr>
              <a:t> com as quais sua VPC não esteja diretamente emparelhada.</a:t>
            </a:r>
          </a:p>
          <a:p>
            <a:pPr algn="l"/>
            <a:r>
              <a:rPr lang="pt-BR" b="0" i="0" dirty="0">
                <a:solidFill>
                  <a:srgbClr val="16191F"/>
                </a:solidFill>
                <a:effectLst/>
                <a:latin typeface="Amazon Ember"/>
              </a:rPr>
              <a:t>O diagrama(Exemplo 2) a seguir é um exemplo de uma VPC emparelhada com duas </a:t>
            </a:r>
            <a:r>
              <a:rPr lang="pt-BR" b="0" i="0" dirty="0" err="1">
                <a:solidFill>
                  <a:srgbClr val="16191F"/>
                </a:solidFill>
                <a:effectLst/>
                <a:latin typeface="Amazon Ember"/>
              </a:rPr>
              <a:t>VPCs</a:t>
            </a:r>
            <a:r>
              <a:rPr lang="pt-BR" b="0" i="0" dirty="0">
                <a:solidFill>
                  <a:srgbClr val="16191F"/>
                </a:solidFill>
                <a:effectLst/>
                <a:latin typeface="Amazon Ember"/>
              </a:rPr>
              <a:t> diferentes. Existem duas conexões de emparelhamentos da VPC: VPC A é emparelhada com a VPC B e a VPC C. A VPC B e VPC C não são emparelhadas e você não pode</a:t>
            </a:r>
          </a:p>
          <a:p>
            <a:pPr algn="l"/>
            <a:r>
              <a:rPr lang="pt-BR" b="0" i="0" dirty="0">
                <a:solidFill>
                  <a:srgbClr val="16191F"/>
                </a:solidFill>
                <a:effectLst/>
                <a:latin typeface="Amazon Ember"/>
              </a:rPr>
              <a:t>usar a VPC A como ponto de trânsito para emparelhamento entre a VPC B e a VPC C. Se desejar habilitar o roteamento do tráfego entre a VPC B e VPC C, você deve criar uma conexão de emparelhamento de VPC exclusiva entre elas.</a:t>
            </a:r>
          </a:p>
          <a:p>
            <a:pPr algn="l"/>
            <a:endParaRPr lang="pt-BR" b="0" i="0" dirty="0">
              <a:solidFill>
                <a:srgbClr val="16191F"/>
              </a:solidFill>
              <a:effectLst/>
              <a:latin typeface="Amazon Ember"/>
            </a:endParaRPr>
          </a:p>
          <a:p>
            <a:endParaRPr lang="pt-BR" b="0" i="0" dirty="0">
              <a:solidFill>
                <a:srgbClr val="16191F"/>
              </a:solidFill>
              <a:effectLst/>
              <a:latin typeface="Amazon Ember"/>
            </a:endParaRPr>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20</a:t>
            </a:fld>
            <a:endParaRPr/>
          </a:p>
        </p:txBody>
      </p:sp>
    </p:spTree>
    <p:extLst>
      <p:ext uri="{BB962C8B-B14F-4D97-AF65-F5344CB8AC3E}">
        <p14:creationId xmlns:p14="http://schemas.microsoft.com/office/powerpoint/2010/main" val="28682716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 name="Google Shape;91;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21</a:t>
            </a:fld>
            <a:endParaRPr/>
          </a:p>
        </p:txBody>
      </p:sp>
    </p:spTree>
    <p:extLst>
      <p:ext uri="{BB962C8B-B14F-4D97-AF65-F5344CB8AC3E}">
        <p14:creationId xmlns:p14="http://schemas.microsoft.com/office/powerpoint/2010/main" val="16782136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l"/>
            <a:r>
              <a:rPr lang="pt-BR" b="1" i="0" dirty="0">
                <a:solidFill>
                  <a:srgbClr val="16191F"/>
                </a:solidFill>
                <a:effectLst/>
                <a:latin typeface="Amazon Ember"/>
              </a:rPr>
              <a:t>Documentação</a:t>
            </a:r>
            <a:r>
              <a:rPr lang="pt-BR" b="0" i="0" dirty="0">
                <a:solidFill>
                  <a:srgbClr val="16191F"/>
                </a:solidFill>
                <a:effectLst/>
                <a:latin typeface="Amazon Ember"/>
              </a:rPr>
              <a:t>: https://docs.aws.amazon.com/pt_br/vpc/latest/peering/vpc-peering-basics.html</a:t>
            </a:r>
          </a:p>
          <a:p>
            <a:pPr algn="l"/>
            <a:endParaRPr lang="pt-BR" b="0" i="0" dirty="0">
              <a:solidFill>
                <a:srgbClr val="16191F"/>
              </a:solidFill>
              <a:effectLst/>
              <a:latin typeface="Amazon Ember"/>
            </a:endParaRPr>
          </a:p>
          <a:p>
            <a:pPr fontAlgn="t" latinLnBrk="0"/>
            <a:r>
              <a:rPr lang="pt-BR" b="0" dirty="0">
                <a:effectLst/>
              </a:rPr>
              <a:t>Conexões emparelhadas de VPC ativas por VPC  50 (Padrão  </a:t>
            </a:r>
            <a:r>
              <a:rPr lang="pt-BR" b="0" dirty="0" err="1">
                <a:effectLst/>
              </a:rPr>
              <a:t>Ajsutáve</a:t>
            </a:r>
            <a:r>
              <a:rPr lang="pt-BR" b="0" dirty="0">
                <a:effectLst/>
              </a:rPr>
              <a:t> até 125)</a:t>
            </a:r>
          </a:p>
          <a:p>
            <a:r>
              <a:rPr lang="pt-BR" b="0" dirty="0">
                <a:effectLst/>
              </a:rPr>
              <a:t>Solicitações de conexão de emparelhamento da VPC pendentes  25 (Padrão)  e </a:t>
            </a:r>
            <a:r>
              <a:rPr lang="pt-BR" b="0" dirty="0" err="1">
                <a:effectLst/>
              </a:rPr>
              <a:t>ajutável</a:t>
            </a:r>
            <a:endParaRPr lang="pt-BR" b="0" dirty="0">
              <a:effectLst/>
            </a:endParaRPr>
          </a:p>
          <a:p>
            <a:r>
              <a:rPr lang="pt-BR" b="0" dirty="0">
                <a:effectLst/>
              </a:rPr>
              <a:t>Tempo de expiração para uma solicitação de conexão de emparelhamento da VPC não aceita1 semana (168 horas)Não</a:t>
            </a:r>
          </a:p>
          <a:p>
            <a:endParaRPr lang="pt-BR" b="0" i="0" dirty="0">
              <a:solidFill>
                <a:srgbClr val="16191F"/>
              </a:solidFill>
              <a:effectLst/>
              <a:latin typeface="Amazon Ember"/>
            </a:endParaRPr>
          </a:p>
          <a:p>
            <a:r>
              <a:rPr lang="pt-BR" b="1" i="0" dirty="0">
                <a:solidFill>
                  <a:srgbClr val="16191F"/>
                </a:solidFill>
                <a:effectLst/>
                <a:latin typeface="Amazon Ember"/>
              </a:rPr>
              <a:t>Documentação Cotas:</a:t>
            </a:r>
            <a:r>
              <a:rPr lang="pt-BR" b="0" i="0" dirty="0">
                <a:solidFill>
                  <a:srgbClr val="16191F"/>
                </a:solidFill>
                <a:effectLst/>
                <a:latin typeface="Amazon Ember"/>
              </a:rPr>
              <a:t> https://docs.aws.amazon.com/pt_br/vpc/latest/peering/vpc-peering-connection-quotas.html</a:t>
            </a:r>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22</a:t>
            </a:fld>
            <a:endParaRPr/>
          </a:p>
        </p:txBody>
      </p:sp>
    </p:spTree>
    <p:extLst>
      <p:ext uri="{BB962C8B-B14F-4D97-AF65-F5344CB8AC3E}">
        <p14:creationId xmlns:p14="http://schemas.microsoft.com/office/powerpoint/2010/main" val="33658547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19: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3" name="Google Shape;403;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4" name="Google Shape;404;p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20: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9" name="Google Shape;419;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0" name="Google Shape;420;p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24</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 name="Google Shape;91;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pt-BR" b="0" i="0" dirty="0">
                <a:solidFill>
                  <a:srgbClr val="16191F"/>
                </a:solidFill>
                <a:effectLst/>
                <a:latin typeface="Amazon Ember"/>
              </a:rPr>
              <a:t>Documentação: https://docs.aws.amazon.com/pt_br/vpc/latest/userguide/what-is-amazon-vpc.html</a:t>
            </a:r>
          </a:p>
          <a:p>
            <a:pPr marL="0" lvl="0" indent="0" algn="l" rtl="0">
              <a:lnSpc>
                <a:spcPct val="100000"/>
              </a:lnSpc>
              <a:spcBef>
                <a:spcPts val="0"/>
              </a:spcBef>
              <a:spcAft>
                <a:spcPts val="0"/>
              </a:spcAft>
              <a:buSzPts val="1400"/>
              <a:buNone/>
            </a:pPr>
            <a:endParaRPr lang="pt-BR" b="0" i="0" dirty="0">
              <a:solidFill>
                <a:srgbClr val="16191F"/>
              </a:solidFill>
              <a:effectLst/>
              <a:latin typeface="Amazon Ember"/>
            </a:endParaRPr>
          </a:p>
          <a:p>
            <a:pPr marL="0" lvl="0" indent="0" algn="l" rtl="0">
              <a:lnSpc>
                <a:spcPct val="100000"/>
              </a:lnSpc>
              <a:spcBef>
                <a:spcPts val="0"/>
              </a:spcBef>
              <a:spcAft>
                <a:spcPts val="0"/>
              </a:spcAft>
              <a:buSzPts val="1400"/>
              <a:buNone/>
            </a:pPr>
            <a:r>
              <a:rPr lang="pt-BR" b="1" i="0" dirty="0">
                <a:solidFill>
                  <a:srgbClr val="16191F"/>
                </a:solidFill>
                <a:effectLst/>
                <a:latin typeface="Amazon Ember"/>
              </a:rPr>
              <a:t>Talk</a:t>
            </a:r>
            <a:r>
              <a:rPr lang="pt-BR" b="0" i="0" dirty="0">
                <a:solidFill>
                  <a:srgbClr val="16191F"/>
                </a:solidFill>
                <a:effectLst/>
                <a:latin typeface="Amazon Ember"/>
              </a:rPr>
              <a:t>: É uma camada de rede virtual que permite realizar o isolamento de recursos AWS sem a interferência exterior e totalmente apartada de qualquer outra rede/conta</a:t>
            </a:r>
          </a:p>
          <a:p>
            <a:pPr marL="0" lvl="0" indent="0" algn="l" rtl="0">
              <a:lnSpc>
                <a:spcPct val="100000"/>
              </a:lnSpc>
              <a:spcBef>
                <a:spcPts val="0"/>
              </a:spcBef>
              <a:spcAft>
                <a:spcPts val="0"/>
              </a:spcAft>
              <a:buSzPts val="1400"/>
              <a:buNone/>
            </a:pPr>
            <a:endParaRPr lang="pt-BR" b="0" i="0" dirty="0">
              <a:solidFill>
                <a:srgbClr val="16191F"/>
              </a:solidFill>
              <a:effectLst/>
              <a:latin typeface="Amazon Ember"/>
            </a:endParaRPr>
          </a:p>
          <a:p>
            <a:pPr marL="0" lvl="0" indent="0" algn="l" rtl="0">
              <a:lnSpc>
                <a:spcPct val="100000"/>
              </a:lnSpc>
              <a:spcBef>
                <a:spcPts val="0"/>
              </a:spcBef>
              <a:spcAft>
                <a:spcPts val="0"/>
              </a:spcAft>
              <a:buSzPts val="1400"/>
              <a:buNone/>
            </a:pPr>
            <a:r>
              <a:rPr lang="pt-BR" b="0" i="0" dirty="0">
                <a:solidFill>
                  <a:srgbClr val="16191F"/>
                </a:solidFill>
                <a:effectLst/>
                <a:latin typeface="Amazon Ember"/>
              </a:rPr>
              <a:t>Podemos ter mais de uma VPC dentro da sua conta.</a:t>
            </a:r>
          </a:p>
          <a:p>
            <a:pPr marL="0" lvl="0" indent="0" algn="l" rtl="0">
              <a:lnSpc>
                <a:spcPct val="100000"/>
              </a:lnSpc>
              <a:spcBef>
                <a:spcPts val="0"/>
              </a:spcBef>
              <a:spcAft>
                <a:spcPts val="0"/>
              </a:spcAft>
              <a:buSzPts val="1400"/>
              <a:buNone/>
            </a:pPr>
            <a:endParaRPr lang="pt-BR" b="0" i="0" dirty="0">
              <a:solidFill>
                <a:srgbClr val="16191F"/>
              </a:solidFill>
              <a:effectLst/>
              <a:latin typeface="Amazon Ember"/>
            </a:endParaRPr>
          </a:p>
          <a:p>
            <a:pPr marL="0" lvl="0" indent="0" algn="l" rtl="0">
              <a:lnSpc>
                <a:spcPct val="100000"/>
              </a:lnSpc>
              <a:spcBef>
                <a:spcPts val="0"/>
              </a:spcBef>
              <a:spcAft>
                <a:spcPts val="0"/>
              </a:spcAft>
              <a:buSzPts val="1400"/>
              <a:buNone/>
            </a:pPr>
            <a:endParaRPr lang="pt-BR" b="0" i="0" dirty="0">
              <a:solidFill>
                <a:srgbClr val="16191F"/>
              </a:solidFill>
              <a:effectLst/>
              <a:latin typeface="Amazon Ember"/>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pt-BR" b="1" i="0" dirty="0">
                <a:solidFill>
                  <a:srgbClr val="16191F"/>
                </a:solidFill>
                <a:effectLst/>
                <a:latin typeface="Amazon Ember"/>
              </a:rPr>
              <a:t>O que é </a:t>
            </a:r>
            <a:r>
              <a:rPr lang="pt-BR" b="1" i="0" dirty="0" err="1">
                <a:solidFill>
                  <a:srgbClr val="16191F"/>
                </a:solidFill>
                <a:effectLst/>
                <a:latin typeface="Amazon Ember"/>
              </a:rPr>
              <a:t>Amazon</a:t>
            </a:r>
            <a:r>
              <a:rPr lang="pt-BR" b="1" i="0" dirty="0">
                <a:solidFill>
                  <a:srgbClr val="16191F"/>
                </a:solidFill>
                <a:effectLst/>
                <a:latin typeface="Amazon Ember"/>
              </a:rPr>
              <a:t> VPC?</a:t>
            </a:r>
          </a:p>
          <a:p>
            <a:pPr marL="0" lvl="0" indent="0" algn="l" rtl="0">
              <a:lnSpc>
                <a:spcPct val="100000"/>
              </a:lnSpc>
              <a:spcBef>
                <a:spcPts val="0"/>
              </a:spcBef>
              <a:spcAft>
                <a:spcPts val="0"/>
              </a:spcAft>
              <a:buSzPts val="1400"/>
              <a:buNone/>
            </a:pPr>
            <a:r>
              <a:rPr lang="pt-BR" b="0" i="0" dirty="0">
                <a:solidFill>
                  <a:srgbClr val="16191F"/>
                </a:solidFill>
                <a:effectLst/>
                <a:latin typeface="Amazon Ember"/>
              </a:rPr>
              <a:t>A </a:t>
            </a:r>
            <a:r>
              <a:rPr lang="pt-BR" b="0" i="0" dirty="0" err="1">
                <a:solidFill>
                  <a:srgbClr val="16191F"/>
                </a:solidFill>
                <a:effectLst/>
                <a:latin typeface="Amazon Ember"/>
              </a:rPr>
              <a:t>Amazon</a:t>
            </a:r>
            <a:r>
              <a:rPr lang="pt-BR" b="0" i="0" dirty="0">
                <a:solidFill>
                  <a:srgbClr val="16191F"/>
                </a:solidFill>
                <a:effectLst/>
                <a:latin typeface="Amazon Ember"/>
              </a:rPr>
              <a:t> Virtual Private Cloud (</a:t>
            </a:r>
            <a:r>
              <a:rPr lang="pt-BR" b="0" i="0" dirty="0" err="1">
                <a:solidFill>
                  <a:srgbClr val="16191F"/>
                </a:solidFill>
                <a:effectLst/>
                <a:latin typeface="Amazon Ember"/>
              </a:rPr>
              <a:t>Amazon</a:t>
            </a:r>
            <a:r>
              <a:rPr lang="pt-BR" b="0" i="0" dirty="0">
                <a:solidFill>
                  <a:srgbClr val="16191F"/>
                </a:solidFill>
                <a:effectLst/>
                <a:latin typeface="Amazon Ember"/>
              </a:rPr>
              <a:t> VPC) permite iniciar recursos da AWS em uma rede virtual definida por você. Essa rede virtual se assemelha a uma rede tradicional que você operaria no seu datacenter, com os benefícios de usar a infraestrutura dimensionável da AWS.</a:t>
            </a:r>
          </a:p>
          <a:p>
            <a:pPr marL="0" lvl="0" indent="0" algn="l" rtl="0">
              <a:lnSpc>
                <a:spcPct val="100000"/>
              </a:lnSpc>
              <a:spcBef>
                <a:spcPts val="0"/>
              </a:spcBef>
              <a:spcAft>
                <a:spcPts val="0"/>
              </a:spcAft>
              <a:buSzPts val="1400"/>
              <a:buNone/>
            </a:pPr>
            <a:endParaRPr lang="pt-BR" dirty="0"/>
          </a:p>
          <a:p>
            <a:pPr algn="l"/>
            <a:r>
              <a:rPr lang="pt-BR" b="1" i="0" dirty="0">
                <a:solidFill>
                  <a:srgbClr val="16191F"/>
                </a:solidFill>
                <a:effectLst/>
                <a:latin typeface="Amazon Ember"/>
              </a:rPr>
              <a:t>Conceitos básicos da VPC</a:t>
            </a:r>
          </a:p>
          <a:p>
            <a:pPr algn="l"/>
            <a:r>
              <a:rPr lang="pt-BR" b="0" i="0" dirty="0">
                <a:solidFill>
                  <a:srgbClr val="16191F"/>
                </a:solidFill>
                <a:effectLst/>
                <a:latin typeface="Amazon Ember"/>
              </a:rPr>
              <a:t>Quando você cria uma VPC, é necessário especificar um intervalo de endereços IPv4 para a VPC na forma de um bloco </a:t>
            </a:r>
            <a:r>
              <a:rPr lang="pt-BR" b="0" i="0" dirty="0" err="1">
                <a:solidFill>
                  <a:srgbClr val="16191F"/>
                </a:solidFill>
                <a:effectLst/>
                <a:latin typeface="Amazon Ember"/>
              </a:rPr>
              <a:t>Classless</a:t>
            </a:r>
            <a:r>
              <a:rPr lang="pt-BR" b="0" i="0" dirty="0">
                <a:solidFill>
                  <a:srgbClr val="16191F"/>
                </a:solidFill>
                <a:effectLst/>
                <a:latin typeface="Amazon Ember"/>
              </a:rPr>
              <a:t> </a:t>
            </a:r>
            <a:r>
              <a:rPr lang="pt-BR" b="0" i="0" dirty="0" err="1">
                <a:solidFill>
                  <a:srgbClr val="16191F"/>
                </a:solidFill>
                <a:effectLst/>
                <a:latin typeface="Amazon Ember"/>
              </a:rPr>
              <a:t>Inter-Domain</a:t>
            </a:r>
            <a:r>
              <a:rPr lang="pt-BR" b="0" i="0" dirty="0">
                <a:solidFill>
                  <a:srgbClr val="16191F"/>
                </a:solidFill>
                <a:effectLst/>
                <a:latin typeface="Amazon Ember"/>
              </a:rPr>
              <a:t> </a:t>
            </a:r>
            <a:r>
              <a:rPr lang="pt-BR" b="0" i="0" dirty="0" err="1">
                <a:solidFill>
                  <a:srgbClr val="16191F"/>
                </a:solidFill>
                <a:effectLst/>
                <a:latin typeface="Amazon Ember"/>
              </a:rPr>
              <a:t>Routing</a:t>
            </a:r>
            <a:r>
              <a:rPr lang="pt-BR" b="0" i="0" dirty="0">
                <a:solidFill>
                  <a:srgbClr val="16191F"/>
                </a:solidFill>
                <a:effectLst/>
                <a:latin typeface="Amazon Ember"/>
              </a:rPr>
              <a:t> (CIDR – Roteamento entre domínios sem classes). Por exemplo, 10.0.0.0/16. Esse é o bloco CIDR principal da VPC. Para mais informações, consulte </a:t>
            </a:r>
            <a:r>
              <a:rPr lang="pt-BR" b="0" i="0" u="none" strike="noStrike" dirty="0">
                <a:solidFill>
                  <a:srgbClr val="16191F"/>
                </a:solidFill>
                <a:effectLst/>
                <a:latin typeface="Amazon Ember"/>
                <a:hlinkClick r:id="rId3"/>
              </a:rPr>
              <a:t>Endereçamento IP</a:t>
            </a:r>
            <a:r>
              <a:rPr lang="pt-BR" b="0" i="0" dirty="0">
                <a:solidFill>
                  <a:srgbClr val="16191F"/>
                </a:solidFill>
                <a:effectLst/>
                <a:latin typeface="Amazon Ember"/>
              </a:rPr>
              <a:t>.</a:t>
            </a:r>
          </a:p>
          <a:p>
            <a:pPr algn="l"/>
            <a:r>
              <a:rPr lang="pt-BR" b="0" i="0" dirty="0">
                <a:solidFill>
                  <a:srgbClr val="16191F"/>
                </a:solidFill>
                <a:effectLst/>
                <a:latin typeface="Amazon Ember"/>
              </a:rPr>
              <a:t>Uma VPC abrange todas as zonas de disponibilidade na Região. O seguinte diagrama mostra uma nova VPC. Depois de criar uma VPC, você pode adicionar uma ou mais </a:t>
            </a:r>
            <a:r>
              <a:rPr lang="pt-BR" b="0" i="0" dirty="0" err="1">
                <a:solidFill>
                  <a:srgbClr val="16191F"/>
                </a:solidFill>
                <a:effectLst/>
                <a:latin typeface="Amazon Ember"/>
              </a:rPr>
              <a:t>sub-redes</a:t>
            </a:r>
            <a:r>
              <a:rPr lang="pt-BR" b="0" i="0" dirty="0">
                <a:solidFill>
                  <a:srgbClr val="16191F"/>
                </a:solidFill>
                <a:effectLst/>
                <a:latin typeface="Amazon Ember"/>
              </a:rPr>
              <a:t> em cada zona de disponibilidade. Para mais informações, consulte </a:t>
            </a:r>
            <a:r>
              <a:rPr lang="pt-BR" b="0" i="0" u="none" strike="noStrike" dirty="0" err="1">
                <a:solidFill>
                  <a:srgbClr val="16191F"/>
                </a:solidFill>
                <a:effectLst/>
                <a:latin typeface="Amazon Ember"/>
                <a:hlinkClick r:id="rId4"/>
              </a:rPr>
              <a:t>Sub-redes</a:t>
            </a:r>
            <a:r>
              <a:rPr lang="pt-BR" b="0" i="0" u="none" strike="noStrike" dirty="0">
                <a:solidFill>
                  <a:srgbClr val="16191F"/>
                </a:solidFill>
                <a:effectLst/>
                <a:latin typeface="Amazon Ember"/>
                <a:hlinkClick r:id="rId4"/>
              </a:rPr>
              <a:t> para sua VPC</a:t>
            </a:r>
            <a:r>
              <a:rPr lang="pt-BR" b="0" i="0" dirty="0">
                <a:solidFill>
                  <a:srgbClr val="16191F"/>
                </a:solidFill>
                <a:effectLst/>
                <a:latin typeface="Amazon Ember"/>
              </a:rPr>
              <a:t>.</a:t>
            </a:r>
          </a:p>
          <a:p>
            <a:pPr marL="0" lvl="0" indent="0" algn="l" rtl="0">
              <a:lnSpc>
                <a:spcPct val="100000"/>
              </a:lnSpc>
              <a:spcBef>
                <a:spcPts val="0"/>
              </a:spcBef>
              <a:spcAft>
                <a:spcPts val="0"/>
              </a:spcAft>
              <a:buSzPts val="1400"/>
              <a:buNone/>
            </a:pPr>
            <a:endParaRPr lang="pt-BR" dirty="0"/>
          </a:p>
          <a:p>
            <a:pPr algn="l"/>
            <a:r>
              <a:rPr lang="pt-BR" b="1" i="0" dirty="0">
                <a:solidFill>
                  <a:srgbClr val="16191F"/>
                </a:solidFill>
                <a:effectLst/>
                <a:latin typeface="Amazon Ember"/>
              </a:rPr>
              <a:t>Recursos</a:t>
            </a:r>
          </a:p>
          <a:p>
            <a:pPr algn="l"/>
            <a:r>
              <a:rPr lang="pt-BR" b="0" i="0" dirty="0">
                <a:solidFill>
                  <a:srgbClr val="16191F"/>
                </a:solidFill>
                <a:effectLst/>
                <a:latin typeface="Amazon Ember"/>
              </a:rPr>
              <a:t>Os recursos a seguir ajudam você a configurar uma VPC para fornecer a conectividade de que as aplicações precisam:</a:t>
            </a:r>
          </a:p>
          <a:p>
            <a:pPr algn="l"/>
            <a:r>
              <a:rPr lang="pt-BR" b="1" i="0" dirty="0">
                <a:solidFill>
                  <a:srgbClr val="16191F"/>
                </a:solidFill>
                <a:effectLst/>
                <a:latin typeface="Amazon Ember"/>
              </a:rPr>
              <a:t>Nuvens privadas virtuais (VPC)</a:t>
            </a:r>
            <a:r>
              <a:rPr lang="pt-BR" b="0" i="0" dirty="0">
                <a:solidFill>
                  <a:srgbClr val="16191F"/>
                </a:solidFill>
                <a:effectLst/>
                <a:latin typeface="Amazon Ember"/>
              </a:rPr>
              <a:t>Uma </a:t>
            </a:r>
            <a:r>
              <a:rPr lang="pt-BR" b="0" i="0" u="none" strike="noStrike" dirty="0">
                <a:solidFill>
                  <a:srgbClr val="16191F"/>
                </a:solidFill>
                <a:effectLst/>
                <a:latin typeface="Amazon Ember"/>
                <a:hlinkClick r:id="rId5"/>
              </a:rPr>
              <a:t>VPC</a:t>
            </a:r>
            <a:r>
              <a:rPr lang="pt-BR" b="0" i="0" dirty="0">
                <a:solidFill>
                  <a:srgbClr val="16191F"/>
                </a:solidFill>
                <a:effectLst/>
                <a:latin typeface="Amazon Ember"/>
              </a:rPr>
              <a:t> é rede virtual muito semelhante a uma rede tradicional que pode você pode operar no seu próprio datacenter. Após criar uma VPC, você pode criar </a:t>
            </a:r>
            <a:r>
              <a:rPr lang="pt-BR" b="0" i="0" dirty="0" err="1">
                <a:solidFill>
                  <a:srgbClr val="16191F"/>
                </a:solidFill>
                <a:effectLst/>
                <a:latin typeface="Amazon Ember"/>
              </a:rPr>
              <a:t>sub-redes</a:t>
            </a:r>
            <a:r>
              <a:rPr lang="pt-BR" b="0" i="0" dirty="0">
                <a:solidFill>
                  <a:srgbClr val="16191F"/>
                </a:solidFill>
                <a:effectLst/>
                <a:latin typeface="Amazon Ember"/>
              </a:rPr>
              <a:t>.</a:t>
            </a:r>
          </a:p>
          <a:p>
            <a:pPr algn="l"/>
            <a:r>
              <a:rPr lang="pt-BR" b="1" i="0" dirty="0" err="1">
                <a:solidFill>
                  <a:srgbClr val="16191F"/>
                </a:solidFill>
                <a:effectLst/>
                <a:latin typeface="Amazon Ember"/>
              </a:rPr>
              <a:t>Sub-redes</a:t>
            </a:r>
            <a:r>
              <a:rPr lang="pt-BR" b="0" i="0" dirty="0" err="1">
                <a:solidFill>
                  <a:srgbClr val="16191F"/>
                </a:solidFill>
                <a:effectLst/>
                <a:latin typeface="Amazon Ember"/>
              </a:rPr>
              <a:t>Uma</a:t>
            </a:r>
            <a:r>
              <a:rPr lang="pt-BR" b="0" i="0" dirty="0">
                <a:solidFill>
                  <a:srgbClr val="16191F"/>
                </a:solidFill>
                <a:effectLst/>
                <a:latin typeface="Amazon Ember"/>
              </a:rPr>
              <a:t> </a:t>
            </a:r>
            <a:r>
              <a:rPr lang="pt-BR" b="0" i="0" u="none" strike="noStrike" dirty="0" err="1">
                <a:solidFill>
                  <a:srgbClr val="16191F"/>
                </a:solidFill>
                <a:effectLst/>
                <a:latin typeface="Amazon Ember"/>
                <a:hlinkClick r:id="rId4"/>
              </a:rPr>
              <a:t>sub-rede</a:t>
            </a:r>
            <a:r>
              <a:rPr lang="pt-BR" b="0" i="0" dirty="0">
                <a:solidFill>
                  <a:srgbClr val="16191F"/>
                </a:solidFill>
                <a:effectLst/>
                <a:latin typeface="Amazon Ember"/>
              </a:rPr>
              <a:t> é uma gama de endereços IP na VPC. Uma </a:t>
            </a:r>
            <a:r>
              <a:rPr lang="pt-BR" b="0" i="0" dirty="0" err="1">
                <a:solidFill>
                  <a:srgbClr val="16191F"/>
                </a:solidFill>
                <a:effectLst/>
                <a:latin typeface="Amazon Ember"/>
              </a:rPr>
              <a:t>sub-rede</a:t>
            </a:r>
            <a:r>
              <a:rPr lang="pt-BR" b="0" i="0" dirty="0">
                <a:solidFill>
                  <a:srgbClr val="16191F"/>
                </a:solidFill>
                <a:effectLst/>
                <a:latin typeface="Amazon Ember"/>
              </a:rPr>
              <a:t> deve residir em uma única zona de disponibilidade. Após adicionar as </a:t>
            </a:r>
            <a:r>
              <a:rPr lang="pt-BR" b="0" i="0" dirty="0" err="1">
                <a:solidFill>
                  <a:srgbClr val="16191F"/>
                </a:solidFill>
                <a:effectLst/>
                <a:latin typeface="Amazon Ember"/>
              </a:rPr>
              <a:t>sub-redes</a:t>
            </a:r>
            <a:r>
              <a:rPr lang="pt-BR" b="0" i="0" dirty="0">
                <a:solidFill>
                  <a:srgbClr val="16191F"/>
                </a:solidFill>
                <a:effectLst/>
                <a:latin typeface="Amazon Ember"/>
              </a:rPr>
              <a:t>, você pode implantar os recursos da AWS na VPC.</a:t>
            </a:r>
          </a:p>
          <a:p>
            <a:pPr algn="l"/>
            <a:r>
              <a:rPr lang="pt-BR" b="1" i="0" dirty="0">
                <a:solidFill>
                  <a:srgbClr val="16191F"/>
                </a:solidFill>
                <a:effectLst/>
                <a:latin typeface="Amazon Ember"/>
              </a:rPr>
              <a:t>Endereçamento </a:t>
            </a:r>
            <a:r>
              <a:rPr lang="pt-BR" b="1" i="0" dirty="0" err="1">
                <a:solidFill>
                  <a:srgbClr val="16191F"/>
                </a:solidFill>
                <a:effectLst/>
                <a:latin typeface="Amazon Ember"/>
              </a:rPr>
              <a:t>IP</a:t>
            </a:r>
            <a:r>
              <a:rPr lang="pt-BR" b="0" i="0" dirty="0" err="1">
                <a:solidFill>
                  <a:srgbClr val="16191F"/>
                </a:solidFill>
                <a:effectLst/>
                <a:latin typeface="Amazon Ember"/>
              </a:rPr>
              <a:t>Você</a:t>
            </a:r>
            <a:r>
              <a:rPr lang="pt-BR" b="0" i="0" dirty="0">
                <a:solidFill>
                  <a:srgbClr val="16191F"/>
                </a:solidFill>
                <a:effectLst/>
                <a:latin typeface="Amazon Ember"/>
              </a:rPr>
              <a:t> pode atribuir endereços IPv4 e endereços IPv6 às </a:t>
            </a:r>
            <a:r>
              <a:rPr lang="pt-BR" b="0" i="0" dirty="0" err="1">
                <a:solidFill>
                  <a:srgbClr val="16191F"/>
                </a:solidFill>
                <a:effectLst/>
                <a:latin typeface="Amazon Ember"/>
              </a:rPr>
              <a:t>VPCs</a:t>
            </a:r>
            <a:r>
              <a:rPr lang="pt-BR" b="0" i="0" dirty="0">
                <a:solidFill>
                  <a:srgbClr val="16191F"/>
                </a:solidFill>
                <a:effectLst/>
                <a:latin typeface="Amazon Ember"/>
              </a:rPr>
              <a:t> e </a:t>
            </a:r>
            <a:r>
              <a:rPr lang="pt-BR" b="0" i="0" dirty="0" err="1">
                <a:solidFill>
                  <a:srgbClr val="16191F"/>
                </a:solidFill>
                <a:effectLst/>
                <a:latin typeface="Amazon Ember"/>
              </a:rPr>
              <a:t>sub-redes</a:t>
            </a:r>
            <a:r>
              <a:rPr lang="pt-BR" b="0" i="0" dirty="0">
                <a:solidFill>
                  <a:srgbClr val="16191F"/>
                </a:solidFill>
                <a:effectLst/>
                <a:latin typeface="Amazon Ember"/>
              </a:rPr>
              <a:t>. Você também pode trazer os endereços GUA IPv4 e IPv6 públicos para a AWS e alocá-los aos recursos na VPC, como instâncias do EC2, gateways NAT e balanceadores de carga da rede.</a:t>
            </a:r>
          </a:p>
          <a:p>
            <a:pPr algn="l"/>
            <a:r>
              <a:rPr lang="pt-BR" b="1" i="0" dirty="0" err="1">
                <a:solidFill>
                  <a:srgbClr val="16191F"/>
                </a:solidFill>
                <a:effectLst/>
                <a:latin typeface="Amazon Ember"/>
              </a:rPr>
              <a:t>Roteamento</a:t>
            </a:r>
            <a:r>
              <a:rPr lang="pt-BR" b="0" i="0" dirty="0" err="1">
                <a:solidFill>
                  <a:srgbClr val="16191F"/>
                </a:solidFill>
                <a:effectLst/>
                <a:latin typeface="Amazon Ember"/>
              </a:rPr>
              <a:t>Use</a:t>
            </a:r>
            <a:r>
              <a:rPr lang="pt-BR" b="0" i="0" dirty="0">
                <a:solidFill>
                  <a:srgbClr val="16191F"/>
                </a:solidFill>
                <a:effectLst/>
                <a:latin typeface="Amazon Ember"/>
              </a:rPr>
              <a:t> </a:t>
            </a:r>
            <a:r>
              <a:rPr lang="pt-BR" b="0" i="0" u="none" strike="noStrike" dirty="0">
                <a:solidFill>
                  <a:srgbClr val="16191F"/>
                </a:solidFill>
                <a:effectLst/>
                <a:latin typeface="Amazon Ember"/>
                <a:hlinkClick r:id="rId6"/>
              </a:rPr>
              <a:t>tabelas de rotas</a:t>
            </a:r>
            <a:r>
              <a:rPr lang="pt-BR" b="0" i="0" dirty="0">
                <a:solidFill>
                  <a:srgbClr val="16191F"/>
                </a:solidFill>
                <a:effectLst/>
                <a:latin typeface="Amazon Ember"/>
              </a:rPr>
              <a:t> para determinar para onde o tráfego da </a:t>
            </a:r>
            <a:r>
              <a:rPr lang="pt-BR" b="0" i="0" dirty="0" err="1">
                <a:solidFill>
                  <a:srgbClr val="16191F"/>
                </a:solidFill>
                <a:effectLst/>
                <a:latin typeface="Amazon Ember"/>
              </a:rPr>
              <a:t>sub-rede</a:t>
            </a:r>
            <a:r>
              <a:rPr lang="pt-BR" b="0" i="0" dirty="0">
                <a:solidFill>
                  <a:srgbClr val="16191F"/>
                </a:solidFill>
                <a:effectLst/>
                <a:latin typeface="Amazon Ember"/>
              </a:rPr>
              <a:t> ou do gateway será direcionado.</a:t>
            </a:r>
          </a:p>
          <a:p>
            <a:pPr algn="l"/>
            <a:r>
              <a:rPr lang="pt-BR" b="1" i="0" dirty="0">
                <a:solidFill>
                  <a:srgbClr val="16191F"/>
                </a:solidFill>
                <a:effectLst/>
                <a:latin typeface="Amazon Ember"/>
              </a:rPr>
              <a:t>Gateways e </a:t>
            </a:r>
            <a:r>
              <a:rPr lang="pt-BR" b="1" i="0" dirty="0" err="1">
                <a:solidFill>
                  <a:srgbClr val="16191F"/>
                </a:solidFill>
                <a:effectLst/>
                <a:latin typeface="Amazon Ember"/>
              </a:rPr>
              <a:t>endpoints</a:t>
            </a:r>
            <a:r>
              <a:rPr lang="pt-BR" b="0" i="0" dirty="0" err="1">
                <a:solidFill>
                  <a:srgbClr val="16191F"/>
                </a:solidFill>
                <a:effectLst/>
                <a:latin typeface="Amazon Ember"/>
              </a:rPr>
              <a:t>Um</a:t>
            </a:r>
            <a:r>
              <a:rPr lang="pt-BR" b="0" i="0" dirty="0">
                <a:solidFill>
                  <a:srgbClr val="16191F"/>
                </a:solidFill>
                <a:effectLst/>
                <a:latin typeface="Amazon Ember"/>
              </a:rPr>
              <a:t> </a:t>
            </a:r>
            <a:r>
              <a:rPr lang="pt-BR" b="0" i="0" u="none" strike="noStrike" dirty="0">
                <a:solidFill>
                  <a:srgbClr val="16191F"/>
                </a:solidFill>
                <a:effectLst/>
                <a:latin typeface="Amazon Ember"/>
                <a:hlinkClick r:id="rId7"/>
              </a:rPr>
              <a:t>gateway</a:t>
            </a:r>
            <a:r>
              <a:rPr lang="pt-BR" b="0" i="0" dirty="0">
                <a:solidFill>
                  <a:srgbClr val="16191F"/>
                </a:solidFill>
                <a:effectLst/>
                <a:latin typeface="Amazon Ember"/>
              </a:rPr>
              <a:t> conecta a VPC a uma outra rede. Por exemplo, use um </a:t>
            </a:r>
            <a:r>
              <a:rPr lang="pt-BR" b="0" i="0" u="none" strike="noStrike" dirty="0">
                <a:solidFill>
                  <a:srgbClr val="16191F"/>
                </a:solidFill>
                <a:effectLst/>
                <a:latin typeface="Amazon Ember"/>
                <a:hlinkClick r:id="rId8"/>
              </a:rPr>
              <a:t>gateway da Internet</a:t>
            </a:r>
            <a:r>
              <a:rPr lang="pt-BR" b="0" i="0" dirty="0">
                <a:solidFill>
                  <a:srgbClr val="16191F"/>
                </a:solidFill>
                <a:effectLst/>
                <a:latin typeface="Amazon Ember"/>
              </a:rPr>
              <a:t> para conectar a VPC à Internet. Use um </a:t>
            </a:r>
            <a:r>
              <a:rPr lang="pt-BR" b="0" i="0" u="none" strike="noStrike" dirty="0" err="1">
                <a:solidFill>
                  <a:srgbClr val="16191F"/>
                </a:solidFill>
                <a:effectLst/>
                <a:latin typeface="Amazon Ember"/>
                <a:hlinkClick r:id="rId9"/>
              </a:rPr>
              <a:t>endpoint</a:t>
            </a:r>
            <a:r>
              <a:rPr lang="pt-BR" b="0" i="0" u="none" strike="noStrike" dirty="0">
                <a:solidFill>
                  <a:srgbClr val="16191F"/>
                </a:solidFill>
                <a:effectLst/>
                <a:latin typeface="Amazon Ember"/>
                <a:hlinkClick r:id="rId9"/>
              </a:rPr>
              <a:t> da VPC</a:t>
            </a:r>
            <a:r>
              <a:rPr lang="pt-BR" b="0" i="0" dirty="0">
                <a:solidFill>
                  <a:srgbClr val="16191F"/>
                </a:solidFill>
                <a:effectLst/>
                <a:latin typeface="Amazon Ember"/>
              </a:rPr>
              <a:t> para se conectar a Serviços da AWS de modo privado, sem usar um gateway da Internet ou um dispositivo NAT.</a:t>
            </a:r>
          </a:p>
          <a:p>
            <a:pPr algn="l"/>
            <a:r>
              <a:rPr lang="pt-BR" b="1" i="0" dirty="0">
                <a:solidFill>
                  <a:srgbClr val="16191F"/>
                </a:solidFill>
                <a:effectLst/>
                <a:latin typeface="Amazon Ember"/>
              </a:rPr>
              <a:t>Conexões de </a:t>
            </a:r>
            <a:r>
              <a:rPr lang="pt-BR" b="1" i="0" dirty="0" err="1">
                <a:solidFill>
                  <a:srgbClr val="16191F"/>
                </a:solidFill>
                <a:effectLst/>
                <a:latin typeface="Amazon Ember"/>
              </a:rPr>
              <a:t>emparelhamento</a:t>
            </a:r>
            <a:r>
              <a:rPr lang="pt-BR" b="0" i="0" dirty="0" err="1">
                <a:solidFill>
                  <a:srgbClr val="16191F"/>
                </a:solidFill>
                <a:effectLst/>
                <a:latin typeface="Amazon Ember"/>
              </a:rPr>
              <a:t>Use</a:t>
            </a:r>
            <a:r>
              <a:rPr lang="pt-BR" b="0" i="0" dirty="0">
                <a:solidFill>
                  <a:srgbClr val="16191F"/>
                </a:solidFill>
                <a:effectLst/>
                <a:latin typeface="Amazon Ember"/>
              </a:rPr>
              <a:t> uma </a:t>
            </a:r>
            <a:r>
              <a:rPr lang="pt-BR" b="0" i="0" u="none" strike="noStrike" dirty="0">
                <a:solidFill>
                  <a:srgbClr val="16191F"/>
                </a:solidFill>
                <a:effectLst/>
                <a:latin typeface="Amazon Ember"/>
                <a:hlinkClick r:id="rId10"/>
              </a:rPr>
              <a:t>conexão de emparelhamento da VPC</a:t>
            </a:r>
            <a:r>
              <a:rPr lang="pt-BR" b="0" i="0" dirty="0">
                <a:solidFill>
                  <a:srgbClr val="16191F"/>
                </a:solidFill>
                <a:effectLst/>
                <a:latin typeface="Amazon Ember"/>
              </a:rPr>
              <a:t> para rotear o tráfego entre os recursos em duas </a:t>
            </a:r>
            <a:r>
              <a:rPr lang="pt-BR" b="0" i="0" dirty="0" err="1">
                <a:solidFill>
                  <a:srgbClr val="16191F"/>
                </a:solidFill>
                <a:effectLst/>
                <a:latin typeface="Amazon Ember"/>
              </a:rPr>
              <a:t>VPCs</a:t>
            </a:r>
            <a:r>
              <a:rPr lang="pt-BR" b="0" i="0" dirty="0">
                <a:solidFill>
                  <a:srgbClr val="16191F"/>
                </a:solidFill>
                <a:effectLst/>
                <a:latin typeface="Amazon Ember"/>
              </a:rPr>
              <a:t>.</a:t>
            </a:r>
          </a:p>
          <a:p>
            <a:pPr algn="l"/>
            <a:r>
              <a:rPr lang="pt-BR" b="1" i="0" dirty="0">
                <a:solidFill>
                  <a:srgbClr val="16191F"/>
                </a:solidFill>
                <a:effectLst/>
                <a:latin typeface="Amazon Ember"/>
              </a:rPr>
              <a:t>Espelhamento de </a:t>
            </a:r>
            <a:r>
              <a:rPr lang="pt-BR" b="1" i="0" dirty="0" err="1">
                <a:solidFill>
                  <a:srgbClr val="16191F"/>
                </a:solidFill>
                <a:effectLst/>
                <a:latin typeface="Amazon Ember"/>
              </a:rPr>
              <a:t>tráfego</a:t>
            </a:r>
            <a:r>
              <a:rPr lang="pt-BR" b="0" i="0" u="none" strike="noStrike" dirty="0" err="1">
                <a:solidFill>
                  <a:srgbClr val="16191F"/>
                </a:solidFill>
                <a:effectLst/>
                <a:latin typeface="Amazon Ember"/>
                <a:hlinkClick r:id="rId11"/>
              </a:rPr>
              <a:t>Copie</a:t>
            </a:r>
            <a:r>
              <a:rPr lang="pt-BR" b="0" i="0" u="none" strike="noStrike" dirty="0">
                <a:solidFill>
                  <a:srgbClr val="16191F"/>
                </a:solidFill>
                <a:effectLst/>
                <a:latin typeface="Amazon Ember"/>
                <a:hlinkClick r:id="rId11"/>
              </a:rPr>
              <a:t> o tráfego de rede</a:t>
            </a:r>
            <a:r>
              <a:rPr lang="pt-BR" b="0" i="0" dirty="0">
                <a:solidFill>
                  <a:srgbClr val="16191F"/>
                </a:solidFill>
                <a:effectLst/>
                <a:latin typeface="Amazon Ember"/>
              </a:rPr>
              <a:t> das interfaces de rede e envie aos dispositivos de segurança e monitoramento para inspeção profunda dos pacotes.</a:t>
            </a:r>
          </a:p>
          <a:p>
            <a:pPr algn="l"/>
            <a:r>
              <a:rPr lang="pt-BR" b="1" i="0" dirty="0">
                <a:solidFill>
                  <a:srgbClr val="16191F"/>
                </a:solidFill>
                <a:effectLst/>
                <a:latin typeface="Amazon Ember"/>
              </a:rPr>
              <a:t>Gateways de </a:t>
            </a:r>
            <a:r>
              <a:rPr lang="pt-BR" b="1" i="0" dirty="0" err="1">
                <a:solidFill>
                  <a:srgbClr val="16191F"/>
                </a:solidFill>
                <a:effectLst/>
                <a:latin typeface="Amazon Ember"/>
              </a:rPr>
              <a:t>trânsito</a:t>
            </a:r>
            <a:r>
              <a:rPr lang="pt-BR" b="0" i="0" dirty="0" err="1">
                <a:solidFill>
                  <a:srgbClr val="16191F"/>
                </a:solidFill>
                <a:effectLst/>
                <a:latin typeface="Amazon Ember"/>
              </a:rPr>
              <a:t>Use</a:t>
            </a:r>
            <a:r>
              <a:rPr lang="pt-BR" b="0" i="0" dirty="0">
                <a:solidFill>
                  <a:srgbClr val="16191F"/>
                </a:solidFill>
                <a:effectLst/>
                <a:latin typeface="Amazon Ember"/>
              </a:rPr>
              <a:t> um </a:t>
            </a:r>
            <a:r>
              <a:rPr lang="pt-BR" b="0" i="0" u="none" strike="noStrike" dirty="0">
                <a:solidFill>
                  <a:srgbClr val="16191F"/>
                </a:solidFill>
                <a:effectLst/>
                <a:latin typeface="Amazon Ember"/>
                <a:hlinkClick r:id="rId12"/>
              </a:rPr>
              <a:t>gateway de trânsito</a:t>
            </a:r>
            <a:r>
              <a:rPr lang="pt-BR" b="0" i="0" dirty="0">
                <a:solidFill>
                  <a:srgbClr val="16191F"/>
                </a:solidFill>
                <a:effectLst/>
                <a:latin typeface="Amazon Ember"/>
              </a:rPr>
              <a:t>, que funciona como um hub central, para rotear tráfego entre </a:t>
            </a:r>
            <a:r>
              <a:rPr lang="pt-BR" b="0" i="0" dirty="0" err="1">
                <a:solidFill>
                  <a:srgbClr val="16191F"/>
                </a:solidFill>
                <a:effectLst/>
                <a:latin typeface="Amazon Ember"/>
              </a:rPr>
              <a:t>VPCs</a:t>
            </a:r>
            <a:r>
              <a:rPr lang="pt-BR" b="0" i="0" dirty="0">
                <a:solidFill>
                  <a:srgbClr val="16191F"/>
                </a:solidFill>
                <a:effectLst/>
                <a:latin typeface="Amazon Ember"/>
              </a:rPr>
              <a:t>, conexões VPN e conexões do AWS Direct Connect.</a:t>
            </a:r>
          </a:p>
          <a:p>
            <a:pPr algn="l"/>
            <a:r>
              <a:rPr lang="pt-BR" b="1" i="0" dirty="0">
                <a:solidFill>
                  <a:srgbClr val="16191F"/>
                </a:solidFill>
                <a:effectLst/>
                <a:latin typeface="Amazon Ember"/>
              </a:rPr>
              <a:t>Logs de fluxo da </a:t>
            </a:r>
            <a:r>
              <a:rPr lang="pt-BR" b="1" i="0" dirty="0" err="1">
                <a:solidFill>
                  <a:srgbClr val="16191F"/>
                </a:solidFill>
                <a:effectLst/>
                <a:latin typeface="Amazon Ember"/>
              </a:rPr>
              <a:t>VPC</a:t>
            </a:r>
            <a:r>
              <a:rPr lang="pt-BR" b="0" i="0" dirty="0" err="1">
                <a:solidFill>
                  <a:srgbClr val="16191F"/>
                </a:solidFill>
                <a:effectLst/>
                <a:latin typeface="Amazon Ember"/>
              </a:rPr>
              <a:t>Um</a:t>
            </a:r>
            <a:r>
              <a:rPr lang="pt-BR" b="0" i="0" dirty="0">
                <a:solidFill>
                  <a:srgbClr val="16191F"/>
                </a:solidFill>
                <a:effectLst/>
                <a:latin typeface="Amazon Ember"/>
              </a:rPr>
              <a:t> </a:t>
            </a:r>
            <a:r>
              <a:rPr lang="pt-BR" b="0" i="0" u="none" strike="noStrike" dirty="0">
                <a:solidFill>
                  <a:srgbClr val="16191F"/>
                </a:solidFill>
                <a:effectLst/>
                <a:latin typeface="Amazon Ember"/>
                <a:hlinkClick r:id="rId13"/>
              </a:rPr>
              <a:t>log de fluxo</a:t>
            </a:r>
            <a:r>
              <a:rPr lang="pt-BR" b="0" i="0" dirty="0">
                <a:solidFill>
                  <a:srgbClr val="16191F"/>
                </a:solidFill>
                <a:effectLst/>
                <a:latin typeface="Amazon Ember"/>
              </a:rPr>
              <a:t> captura informações sobre o tráfego IP de entrada e saída nas interfaces de rede da VPC.</a:t>
            </a:r>
          </a:p>
          <a:p>
            <a:pPr algn="l"/>
            <a:r>
              <a:rPr lang="pt-BR" b="1" i="0" dirty="0">
                <a:solidFill>
                  <a:srgbClr val="16191F"/>
                </a:solidFill>
                <a:effectLst/>
                <a:latin typeface="Amazon Ember"/>
              </a:rPr>
              <a:t>Conexões da </a:t>
            </a:r>
            <a:r>
              <a:rPr lang="pt-BR" b="1" i="0" dirty="0" err="1">
                <a:solidFill>
                  <a:srgbClr val="16191F"/>
                </a:solidFill>
                <a:effectLst/>
                <a:latin typeface="Amazon Ember"/>
              </a:rPr>
              <a:t>VPN</a:t>
            </a:r>
            <a:r>
              <a:rPr lang="pt-BR" b="0" i="0" dirty="0" err="1">
                <a:solidFill>
                  <a:srgbClr val="16191F"/>
                </a:solidFill>
                <a:effectLst/>
                <a:latin typeface="Amazon Ember"/>
              </a:rPr>
              <a:t>Conecte</a:t>
            </a:r>
            <a:r>
              <a:rPr lang="pt-BR" b="0" i="0" dirty="0">
                <a:solidFill>
                  <a:srgbClr val="16191F"/>
                </a:solidFill>
                <a:effectLst/>
                <a:latin typeface="Amazon Ember"/>
              </a:rPr>
              <a:t> as </a:t>
            </a:r>
            <a:r>
              <a:rPr lang="pt-BR" b="0" i="0" dirty="0" err="1">
                <a:solidFill>
                  <a:srgbClr val="16191F"/>
                </a:solidFill>
                <a:effectLst/>
                <a:latin typeface="Amazon Ember"/>
              </a:rPr>
              <a:t>VPCs</a:t>
            </a:r>
            <a:r>
              <a:rPr lang="pt-BR" b="0" i="0" dirty="0">
                <a:solidFill>
                  <a:srgbClr val="16191F"/>
                </a:solidFill>
                <a:effectLst/>
                <a:latin typeface="Amazon Ember"/>
              </a:rPr>
              <a:t> às redes </a:t>
            </a:r>
            <a:r>
              <a:rPr lang="pt-BR" b="0" i="0" dirty="0" err="1">
                <a:solidFill>
                  <a:srgbClr val="16191F"/>
                </a:solidFill>
                <a:effectLst/>
                <a:latin typeface="Amazon Ember"/>
              </a:rPr>
              <a:t>on-premises</a:t>
            </a:r>
            <a:r>
              <a:rPr lang="pt-BR" b="0" i="0" dirty="0">
                <a:solidFill>
                  <a:srgbClr val="16191F"/>
                </a:solidFill>
                <a:effectLst/>
                <a:latin typeface="Amazon Ember"/>
              </a:rPr>
              <a:t> usando a </a:t>
            </a:r>
            <a:r>
              <a:rPr lang="pt-BR" b="0" i="0" u="none" strike="noStrike" dirty="0">
                <a:solidFill>
                  <a:srgbClr val="16191F"/>
                </a:solidFill>
                <a:effectLst/>
                <a:latin typeface="Amazon Ember"/>
                <a:hlinkClick r:id="rId14"/>
              </a:rPr>
              <a:t>AWS Virtual Private Network (AWS VPN) </a:t>
            </a:r>
            <a:r>
              <a:rPr lang="pt-BR" b="0" i="0" dirty="0">
                <a:solidFill>
                  <a:srgbClr val="16191F"/>
                </a:solidFill>
                <a:effectLst/>
                <a:latin typeface="Amazon Ember"/>
              </a:rPr>
              <a:t>.</a:t>
            </a:r>
          </a:p>
          <a:p>
            <a:pPr marL="0" lvl="0" indent="0" algn="l" rtl="0">
              <a:lnSpc>
                <a:spcPct val="100000"/>
              </a:lnSpc>
              <a:spcBef>
                <a:spcPts val="0"/>
              </a:spcBef>
              <a:spcAft>
                <a:spcPts val="0"/>
              </a:spcAft>
              <a:buSzPts val="1400"/>
              <a:buNone/>
            </a:pPr>
            <a:endParaRPr dirty="0"/>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pt-BR" b="0" i="0" dirty="0">
                <a:solidFill>
                  <a:srgbClr val="16191F"/>
                </a:solidFill>
                <a:effectLst/>
                <a:latin typeface="Amazon Ember"/>
              </a:rPr>
              <a:t>Documentação: https://docs.aws.amazon.com/pt_br/vpc/latest/userguide/configure-your-vpc.html</a:t>
            </a:r>
          </a:p>
          <a:p>
            <a:pPr marL="0" lvl="0" indent="0" algn="l" rtl="0">
              <a:lnSpc>
                <a:spcPct val="100000"/>
              </a:lnSpc>
              <a:spcBef>
                <a:spcPts val="0"/>
              </a:spcBef>
              <a:spcAft>
                <a:spcPts val="0"/>
              </a:spcAft>
              <a:buSzPts val="1400"/>
              <a:buNone/>
            </a:pPr>
            <a:endParaRPr lang="pt-BR" b="0" i="0" dirty="0">
              <a:solidFill>
                <a:srgbClr val="16191F"/>
              </a:solidFill>
              <a:effectLst/>
              <a:latin typeface="Amazon Ember"/>
            </a:endParaRPr>
          </a:p>
          <a:p>
            <a:pPr marL="0" lvl="0" indent="0" algn="l" rtl="0">
              <a:lnSpc>
                <a:spcPct val="100000"/>
              </a:lnSpc>
              <a:spcBef>
                <a:spcPts val="0"/>
              </a:spcBef>
              <a:spcAft>
                <a:spcPts val="0"/>
              </a:spcAft>
              <a:buSzPts val="1400"/>
              <a:buNone/>
            </a:pPr>
            <a:r>
              <a:rPr lang="pt-BR" b="1" i="0" dirty="0">
                <a:solidFill>
                  <a:srgbClr val="16191F"/>
                </a:solidFill>
                <a:effectLst/>
                <a:latin typeface="Amazon Ember"/>
              </a:rPr>
              <a:t>Talk</a:t>
            </a:r>
            <a:r>
              <a:rPr lang="pt-BR" b="0" i="0" dirty="0">
                <a:solidFill>
                  <a:srgbClr val="16191F"/>
                </a:solidFill>
                <a:effectLst/>
                <a:latin typeface="Amazon Ember"/>
              </a:rPr>
              <a:t>: É uma camada de rede virtual que permite realizar o isolamento de recursos AWS sem a interferência exterior e totalmente apartada de qualquer outra rede/conta</a:t>
            </a:r>
          </a:p>
          <a:p>
            <a:pPr marL="0" lvl="0" indent="0" algn="l" rtl="0">
              <a:lnSpc>
                <a:spcPct val="100000"/>
              </a:lnSpc>
              <a:spcBef>
                <a:spcPts val="0"/>
              </a:spcBef>
              <a:spcAft>
                <a:spcPts val="0"/>
              </a:spcAft>
              <a:buSzPts val="1400"/>
              <a:buNone/>
            </a:pPr>
            <a:endParaRPr lang="pt-BR" b="0" i="0" dirty="0">
              <a:solidFill>
                <a:srgbClr val="16191F"/>
              </a:solidFill>
              <a:effectLst/>
              <a:latin typeface="Amazon Ember"/>
            </a:endParaRPr>
          </a:p>
          <a:p>
            <a:pPr marL="0" lvl="0" indent="0" algn="l" rtl="0">
              <a:lnSpc>
                <a:spcPct val="100000"/>
              </a:lnSpc>
              <a:spcBef>
                <a:spcPts val="0"/>
              </a:spcBef>
              <a:spcAft>
                <a:spcPts val="0"/>
              </a:spcAft>
              <a:buSzPts val="1400"/>
              <a:buNone/>
            </a:pPr>
            <a:r>
              <a:rPr lang="pt-BR" b="1" i="0" dirty="0">
                <a:solidFill>
                  <a:srgbClr val="232F3E"/>
                </a:solidFill>
                <a:effectLst/>
                <a:latin typeface="AmazonEmberBold"/>
              </a:rPr>
              <a:t>P: Quantas </a:t>
            </a:r>
            <a:r>
              <a:rPr lang="pt-BR" b="1" i="0" dirty="0" err="1">
                <a:solidFill>
                  <a:srgbClr val="232F3E"/>
                </a:solidFill>
                <a:effectLst/>
                <a:latin typeface="AmazonEmberBold"/>
              </a:rPr>
              <a:t>sub-redes</a:t>
            </a:r>
            <a:r>
              <a:rPr lang="pt-BR" b="1" i="0" dirty="0">
                <a:solidFill>
                  <a:srgbClr val="232F3E"/>
                </a:solidFill>
                <a:effectLst/>
                <a:latin typeface="AmazonEmberBold"/>
              </a:rPr>
              <a:t> posso criar por VPC?</a:t>
            </a:r>
          </a:p>
          <a:p>
            <a:pPr marL="0" lvl="0" indent="0" algn="l" rtl="0">
              <a:lnSpc>
                <a:spcPct val="100000"/>
              </a:lnSpc>
              <a:spcBef>
                <a:spcPts val="0"/>
              </a:spcBef>
              <a:spcAft>
                <a:spcPts val="0"/>
              </a:spcAft>
              <a:buSzPts val="1400"/>
              <a:buNone/>
            </a:pPr>
            <a:r>
              <a:rPr lang="pt-BR" b="0" i="0" dirty="0">
                <a:solidFill>
                  <a:srgbClr val="232F3E"/>
                </a:solidFill>
                <a:effectLst/>
                <a:latin typeface="AmazonEmberLight"/>
              </a:rPr>
              <a:t>No momento, é possível criar 200 </a:t>
            </a:r>
            <a:r>
              <a:rPr lang="pt-BR" b="0" i="0" dirty="0" err="1">
                <a:solidFill>
                  <a:srgbClr val="232F3E"/>
                </a:solidFill>
                <a:effectLst/>
                <a:latin typeface="AmazonEmberLight"/>
              </a:rPr>
              <a:t>sub-redes</a:t>
            </a:r>
            <a:r>
              <a:rPr lang="pt-BR" b="0" i="0" dirty="0">
                <a:solidFill>
                  <a:srgbClr val="232F3E"/>
                </a:solidFill>
                <a:effectLst/>
                <a:latin typeface="AmazonEmberLight"/>
              </a:rPr>
              <a:t> por VPC</a:t>
            </a:r>
            <a:endParaRPr lang="pt-BR" b="1" i="0" dirty="0">
              <a:solidFill>
                <a:srgbClr val="16191F"/>
              </a:solidFill>
              <a:effectLst/>
              <a:latin typeface="Amazon Ember"/>
            </a:endParaRPr>
          </a:p>
          <a:p>
            <a:pPr marL="0" lvl="0" indent="0" algn="l" rtl="0">
              <a:lnSpc>
                <a:spcPct val="100000"/>
              </a:lnSpc>
              <a:spcBef>
                <a:spcPts val="0"/>
              </a:spcBef>
              <a:spcAft>
                <a:spcPts val="0"/>
              </a:spcAft>
              <a:buSzPts val="1400"/>
              <a:buNone/>
            </a:pPr>
            <a:r>
              <a:rPr lang="pt-BR" b="0" i="0" dirty="0">
                <a:solidFill>
                  <a:srgbClr val="16191F"/>
                </a:solidFill>
                <a:effectLst/>
                <a:latin typeface="Amazon Ember"/>
              </a:rPr>
              <a:t>Podemos ter mais de uma VPC dentro da sua conta.</a:t>
            </a:r>
          </a:p>
          <a:p>
            <a:pPr marL="0" lvl="0" indent="0" algn="l" rtl="0">
              <a:lnSpc>
                <a:spcPct val="100000"/>
              </a:lnSpc>
              <a:spcBef>
                <a:spcPts val="0"/>
              </a:spcBef>
              <a:spcAft>
                <a:spcPts val="0"/>
              </a:spcAft>
              <a:buSzPts val="1400"/>
              <a:buNone/>
            </a:pPr>
            <a:r>
              <a:rPr lang="pt-BR" b="1" i="0" dirty="0">
                <a:solidFill>
                  <a:srgbClr val="232F3E"/>
                </a:solidFill>
                <a:effectLst/>
                <a:latin typeface="AmazonEmberBold"/>
              </a:rPr>
              <a:t>P: Posso alterar o tamanho de uma VPC?</a:t>
            </a:r>
            <a:endParaRPr lang="pt-BR" b="1" i="0" dirty="0">
              <a:solidFill>
                <a:srgbClr val="16191F"/>
              </a:solidFill>
              <a:effectLst/>
              <a:latin typeface="Amazon Ember"/>
            </a:endParaRPr>
          </a:p>
          <a:p>
            <a:pPr marL="0" lvl="0" indent="0" algn="l" rtl="0">
              <a:lnSpc>
                <a:spcPct val="100000"/>
              </a:lnSpc>
              <a:spcBef>
                <a:spcPts val="0"/>
              </a:spcBef>
              <a:spcAft>
                <a:spcPts val="0"/>
              </a:spcAft>
              <a:buSzPts val="1400"/>
              <a:buNone/>
            </a:pPr>
            <a:r>
              <a:rPr lang="pt-BR" b="0" i="0" dirty="0">
                <a:solidFill>
                  <a:srgbClr val="232F3E"/>
                </a:solidFill>
                <a:effectLst/>
                <a:latin typeface="AmazonEmberLight"/>
              </a:rPr>
              <a:t>É possível expandir a VPC atual ao adicionar quatro intervalos (</a:t>
            </a:r>
            <a:r>
              <a:rPr lang="pt-BR" b="0" i="0" dirty="0" err="1">
                <a:solidFill>
                  <a:srgbClr val="232F3E"/>
                </a:solidFill>
                <a:effectLst/>
                <a:latin typeface="AmazonEmberLight"/>
              </a:rPr>
              <a:t>CIDRs</a:t>
            </a:r>
            <a:r>
              <a:rPr lang="pt-BR" b="0" i="0" dirty="0">
                <a:solidFill>
                  <a:srgbClr val="232F3E"/>
                </a:solidFill>
                <a:effectLst/>
                <a:latin typeface="AmazonEmberLight"/>
              </a:rPr>
              <a:t>) IP IPv4 secundários à VPC</a:t>
            </a:r>
          </a:p>
          <a:p>
            <a:pPr marL="0" lvl="0" indent="0" algn="l" rtl="0">
              <a:lnSpc>
                <a:spcPct val="100000"/>
              </a:lnSpc>
              <a:spcBef>
                <a:spcPts val="0"/>
              </a:spcBef>
              <a:spcAft>
                <a:spcPts val="0"/>
              </a:spcAft>
              <a:buSzPts val="1400"/>
              <a:buNone/>
            </a:pPr>
            <a:r>
              <a:rPr lang="pt-BR" b="1" i="0" dirty="0">
                <a:solidFill>
                  <a:srgbClr val="232F3E"/>
                </a:solidFill>
                <a:effectLst/>
                <a:latin typeface="AmazonEmberBold"/>
              </a:rPr>
              <a:t>P: Há um limite sobre o tamanho máximo ou mínimo que uma </a:t>
            </a:r>
            <a:r>
              <a:rPr lang="pt-BR" b="1" i="0" dirty="0" err="1">
                <a:solidFill>
                  <a:srgbClr val="232F3E"/>
                </a:solidFill>
                <a:effectLst/>
                <a:latin typeface="AmazonEmberBold"/>
              </a:rPr>
              <a:t>sub-rede</a:t>
            </a:r>
            <a:r>
              <a:rPr lang="pt-BR" b="1" i="0" dirty="0">
                <a:solidFill>
                  <a:srgbClr val="232F3E"/>
                </a:solidFill>
                <a:effectLst/>
                <a:latin typeface="AmazonEmberBold"/>
              </a:rPr>
              <a:t> pode ter?</a:t>
            </a:r>
            <a:endParaRPr lang="pt-BR" b="1" i="0" dirty="0">
              <a:solidFill>
                <a:srgbClr val="232F3E"/>
              </a:solidFill>
              <a:effectLst/>
              <a:latin typeface="AmazonEmberLight"/>
            </a:endParaRPr>
          </a:p>
          <a:p>
            <a:pPr marL="0" lvl="0" indent="0" algn="l" rtl="0">
              <a:lnSpc>
                <a:spcPct val="100000"/>
              </a:lnSpc>
              <a:spcBef>
                <a:spcPts val="0"/>
              </a:spcBef>
              <a:spcAft>
                <a:spcPts val="0"/>
              </a:spcAft>
              <a:buSzPts val="1400"/>
              <a:buNone/>
            </a:pPr>
            <a:r>
              <a:rPr lang="pt-BR" b="0" i="0" dirty="0">
                <a:solidFill>
                  <a:srgbClr val="232F3E"/>
                </a:solidFill>
                <a:effectLst/>
                <a:latin typeface="AmazonEmberLight"/>
              </a:rPr>
              <a:t>O tamanho mínimo de uma </a:t>
            </a:r>
            <a:r>
              <a:rPr lang="pt-BR" b="0" i="0" dirty="0" err="1">
                <a:solidFill>
                  <a:srgbClr val="232F3E"/>
                </a:solidFill>
                <a:effectLst/>
                <a:latin typeface="AmazonEmberLight"/>
              </a:rPr>
              <a:t>sub-rede</a:t>
            </a:r>
            <a:r>
              <a:rPr lang="pt-BR" b="0" i="0" dirty="0">
                <a:solidFill>
                  <a:srgbClr val="232F3E"/>
                </a:solidFill>
                <a:effectLst/>
                <a:latin typeface="AmazonEmberLight"/>
              </a:rPr>
              <a:t> é /28 (ou 14 endereços IP) para IPv4. As </a:t>
            </a:r>
            <a:r>
              <a:rPr lang="pt-BR" b="0" i="0" dirty="0" err="1">
                <a:solidFill>
                  <a:srgbClr val="232F3E"/>
                </a:solidFill>
                <a:effectLst/>
                <a:latin typeface="AmazonEmberLight"/>
              </a:rPr>
              <a:t>sub-redes</a:t>
            </a:r>
            <a:r>
              <a:rPr lang="pt-BR" b="0" i="0" dirty="0">
                <a:solidFill>
                  <a:srgbClr val="232F3E"/>
                </a:solidFill>
                <a:effectLst/>
                <a:latin typeface="AmazonEmberLight"/>
              </a:rPr>
              <a:t> não podem ser maiores que a VPC na qual foram criadas.</a:t>
            </a:r>
          </a:p>
          <a:p>
            <a:pPr marL="0" lvl="0" indent="0" algn="l" rtl="0">
              <a:lnSpc>
                <a:spcPct val="100000"/>
              </a:lnSpc>
              <a:spcBef>
                <a:spcPts val="0"/>
              </a:spcBef>
              <a:spcAft>
                <a:spcPts val="0"/>
              </a:spcAft>
              <a:buSzPts val="1400"/>
              <a:buNone/>
            </a:pPr>
            <a:r>
              <a:rPr lang="pt-BR" b="0" i="0" dirty="0">
                <a:solidFill>
                  <a:srgbClr val="232F3E"/>
                </a:solidFill>
                <a:effectLst/>
                <a:latin typeface="AmazonEmberLight"/>
              </a:rPr>
              <a:t>Para IPv6, o tamanho da </a:t>
            </a:r>
            <a:r>
              <a:rPr lang="pt-BR" b="0" i="0" dirty="0" err="1">
                <a:solidFill>
                  <a:srgbClr val="232F3E"/>
                </a:solidFill>
                <a:effectLst/>
                <a:latin typeface="AmazonEmberLight"/>
              </a:rPr>
              <a:t>sub-rede</a:t>
            </a:r>
            <a:r>
              <a:rPr lang="pt-BR" b="0" i="0" dirty="0">
                <a:solidFill>
                  <a:srgbClr val="232F3E"/>
                </a:solidFill>
                <a:effectLst/>
                <a:latin typeface="AmazonEmberLight"/>
              </a:rPr>
              <a:t> é fixo em /64. Apenas um bloco CIDR IPv6 pode ser alocado a uma </a:t>
            </a:r>
            <a:r>
              <a:rPr lang="pt-BR" b="0" i="0" dirty="0" err="1">
                <a:solidFill>
                  <a:srgbClr val="232F3E"/>
                </a:solidFill>
                <a:effectLst/>
                <a:latin typeface="AmazonEmberLight"/>
              </a:rPr>
              <a:t>sub-rede</a:t>
            </a:r>
            <a:r>
              <a:rPr lang="pt-BR" b="0" i="0" dirty="0">
                <a:solidFill>
                  <a:srgbClr val="232F3E"/>
                </a:solidFill>
                <a:effectLst/>
                <a:latin typeface="AmazonEmberLight"/>
              </a:rPr>
              <a:t>.</a:t>
            </a:r>
          </a:p>
          <a:p>
            <a:pPr marL="0" lvl="0" indent="0" algn="l" rtl="0">
              <a:lnSpc>
                <a:spcPct val="100000"/>
              </a:lnSpc>
              <a:spcBef>
                <a:spcPts val="0"/>
              </a:spcBef>
              <a:spcAft>
                <a:spcPts val="0"/>
              </a:spcAft>
              <a:buSzPts val="1400"/>
              <a:buNone/>
            </a:pPr>
            <a:r>
              <a:rPr lang="pt-BR" b="1" i="0" dirty="0">
                <a:solidFill>
                  <a:srgbClr val="232F3E"/>
                </a:solidFill>
                <a:effectLst/>
                <a:latin typeface="AmazonEmberBold"/>
              </a:rPr>
              <a:t>P: Posso usar todos os endereços IP que atribuo a uma </a:t>
            </a:r>
            <a:r>
              <a:rPr lang="pt-BR" b="1" i="0" dirty="0" err="1">
                <a:solidFill>
                  <a:srgbClr val="232F3E"/>
                </a:solidFill>
                <a:effectLst/>
                <a:latin typeface="AmazonEmberBold"/>
              </a:rPr>
              <a:t>sub-rede</a:t>
            </a:r>
            <a:r>
              <a:rPr lang="pt-BR" b="1" i="0" dirty="0">
                <a:solidFill>
                  <a:srgbClr val="232F3E"/>
                </a:solidFill>
                <a:effectLst/>
                <a:latin typeface="AmazonEmberBold"/>
              </a:rPr>
              <a:t>?</a:t>
            </a:r>
            <a:endParaRPr lang="pt-BR" b="1" i="0" dirty="0">
              <a:solidFill>
                <a:srgbClr val="232F3E"/>
              </a:solidFill>
              <a:effectLst/>
              <a:latin typeface="AmazonEmberLight"/>
            </a:endParaRPr>
          </a:p>
          <a:p>
            <a:pPr marL="0" lvl="0" indent="0" algn="l" rtl="0">
              <a:lnSpc>
                <a:spcPct val="100000"/>
              </a:lnSpc>
              <a:spcBef>
                <a:spcPts val="0"/>
              </a:spcBef>
              <a:spcAft>
                <a:spcPts val="0"/>
              </a:spcAft>
              <a:buSzPts val="1400"/>
              <a:buNone/>
            </a:pPr>
            <a:r>
              <a:rPr lang="pt-BR" b="0" i="0" dirty="0">
                <a:solidFill>
                  <a:srgbClr val="232F3E"/>
                </a:solidFill>
                <a:effectLst/>
                <a:latin typeface="AmazonEmberLight"/>
              </a:rPr>
              <a:t>A </a:t>
            </a:r>
            <a:r>
              <a:rPr lang="pt-BR" b="0" i="0" dirty="0" err="1">
                <a:solidFill>
                  <a:srgbClr val="232F3E"/>
                </a:solidFill>
                <a:effectLst/>
                <a:latin typeface="AmazonEmberLight"/>
              </a:rPr>
              <a:t>Amazon</a:t>
            </a:r>
            <a:r>
              <a:rPr lang="pt-BR" b="0" i="0" dirty="0">
                <a:solidFill>
                  <a:srgbClr val="232F3E"/>
                </a:solidFill>
                <a:effectLst/>
                <a:latin typeface="AmazonEmberLight"/>
              </a:rPr>
              <a:t> reserva os primeiros quatro (4) endereços IP e o último (1) endereço IP de toda </a:t>
            </a:r>
            <a:r>
              <a:rPr lang="pt-BR" b="0" i="0" dirty="0" err="1">
                <a:solidFill>
                  <a:srgbClr val="232F3E"/>
                </a:solidFill>
                <a:effectLst/>
                <a:latin typeface="AmazonEmberLight"/>
              </a:rPr>
              <a:t>sub-rede</a:t>
            </a:r>
            <a:r>
              <a:rPr lang="pt-BR" b="0" i="0" dirty="0">
                <a:solidFill>
                  <a:srgbClr val="232F3E"/>
                </a:solidFill>
                <a:effectLst/>
                <a:latin typeface="AmazonEmberLight"/>
              </a:rPr>
              <a:t> para finalidades de rede IP. </a:t>
            </a:r>
            <a:endParaRPr lang="pt-BR" b="0" i="0" dirty="0">
              <a:solidFill>
                <a:srgbClr val="16191F"/>
              </a:solidFill>
              <a:effectLst/>
              <a:latin typeface="Amazon Ember"/>
            </a:endParaRPr>
          </a:p>
          <a:p>
            <a:pPr marL="0" lvl="0" indent="0" algn="l" rtl="0">
              <a:lnSpc>
                <a:spcPct val="100000"/>
              </a:lnSpc>
              <a:spcBef>
                <a:spcPts val="0"/>
              </a:spcBef>
              <a:spcAft>
                <a:spcPts val="0"/>
              </a:spcAft>
              <a:buSzPts val="1400"/>
              <a:buNone/>
            </a:pPr>
            <a:endParaRPr lang="pt-BR" b="0" i="0" dirty="0">
              <a:solidFill>
                <a:srgbClr val="16191F"/>
              </a:solidFill>
              <a:effectLst/>
              <a:latin typeface="Amazon Ember"/>
            </a:endParaRPr>
          </a:p>
          <a:p>
            <a:pPr marL="0" lvl="0" indent="0" algn="l" rtl="0">
              <a:lnSpc>
                <a:spcPct val="100000"/>
              </a:lnSpc>
              <a:spcBef>
                <a:spcPts val="0"/>
              </a:spcBef>
              <a:spcAft>
                <a:spcPts val="0"/>
              </a:spcAft>
              <a:buSzPts val="1400"/>
              <a:buNone/>
            </a:pPr>
            <a:r>
              <a:rPr lang="pt-BR" b="1" i="0" dirty="0">
                <a:solidFill>
                  <a:srgbClr val="16191F"/>
                </a:solidFill>
                <a:effectLst/>
                <a:latin typeface="Amazon Ember"/>
              </a:rPr>
              <a:t>Conceitos básicos da VPC</a:t>
            </a:r>
          </a:p>
          <a:p>
            <a:pPr marL="0" lvl="0" indent="0" algn="l" rtl="0">
              <a:lnSpc>
                <a:spcPct val="100000"/>
              </a:lnSpc>
              <a:spcBef>
                <a:spcPts val="0"/>
              </a:spcBef>
              <a:spcAft>
                <a:spcPts val="0"/>
              </a:spcAft>
              <a:buSzPts val="1400"/>
              <a:buNone/>
            </a:pPr>
            <a:r>
              <a:rPr lang="pt-BR" b="0" i="0" dirty="0">
                <a:solidFill>
                  <a:srgbClr val="16191F"/>
                </a:solidFill>
                <a:effectLst/>
                <a:latin typeface="Amazon Ember"/>
              </a:rPr>
              <a:t>Quando você cria uma VPC, é necessário especificar um intervalo de endereços IPv4 para a VPC na forma de um bloco </a:t>
            </a:r>
            <a:r>
              <a:rPr lang="pt-BR" b="0" i="0" dirty="0" err="1">
                <a:solidFill>
                  <a:srgbClr val="16191F"/>
                </a:solidFill>
                <a:effectLst/>
                <a:latin typeface="Amazon Ember"/>
              </a:rPr>
              <a:t>Classless</a:t>
            </a:r>
            <a:r>
              <a:rPr lang="pt-BR" b="0" i="0" dirty="0">
                <a:solidFill>
                  <a:srgbClr val="16191F"/>
                </a:solidFill>
                <a:effectLst/>
                <a:latin typeface="Amazon Ember"/>
              </a:rPr>
              <a:t> </a:t>
            </a:r>
            <a:r>
              <a:rPr lang="pt-BR" b="0" i="0" dirty="0" err="1">
                <a:solidFill>
                  <a:srgbClr val="16191F"/>
                </a:solidFill>
                <a:effectLst/>
                <a:latin typeface="Amazon Ember"/>
              </a:rPr>
              <a:t>Inter-Domain</a:t>
            </a:r>
            <a:r>
              <a:rPr lang="pt-BR" b="0" i="0" dirty="0">
                <a:solidFill>
                  <a:srgbClr val="16191F"/>
                </a:solidFill>
                <a:effectLst/>
                <a:latin typeface="Amazon Ember"/>
              </a:rPr>
              <a:t> </a:t>
            </a:r>
            <a:r>
              <a:rPr lang="pt-BR" b="0" i="0" dirty="0" err="1">
                <a:solidFill>
                  <a:srgbClr val="16191F"/>
                </a:solidFill>
                <a:effectLst/>
                <a:latin typeface="Amazon Ember"/>
              </a:rPr>
              <a:t>Routing</a:t>
            </a:r>
            <a:r>
              <a:rPr lang="pt-BR" b="0" i="0" dirty="0">
                <a:solidFill>
                  <a:srgbClr val="16191F"/>
                </a:solidFill>
                <a:effectLst/>
                <a:latin typeface="Amazon Ember"/>
              </a:rPr>
              <a:t> (CIDR – Roteamento entre domínios sem classes). Por exemplo, 10.0.0.0/16. </a:t>
            </a:r>
          </a:p>
          <a:p>
            <a:pPr marL="0" lvl="0" indent="0" algn="l" rtl="0">
              <a:lnSpc>
                <a:spcPct val="100000"/>
              </a:lnSpc>
              <a:spcBef>
                <a:spcPts val="0"/>
              </a:spcBef>
              <a:spcAft>
                <a:spcPts val="0"/>
              </a:spcAft>
              <a:buSzPts val="1400"/>
              <a:buNone/>
            </a:pPr>
            <a:r>
              <a:rPr lang="pt-BR" b="0" i="0" dirty="0">
                <a:solidFill>
                  <a:srgbClr val="16191F"/>
                </a:solidFill>
                <a:effectLst/>
                <a:latin typeface="Amazon Ember"/>
              </a:rPr>
              <a:t>Esse é o bloco CIDR principal da VPC. Para mais informações, consulte </a:t>
            </a:r>
            <a:r>
              <a:rPr lang="pt-BR" b="0" i="0" u="none" strike="noStrike" dirty="0">
                <a:solidFill>
                  <a:srgbClr val="16191F"/>
                </a:solidFill>
                <a:effectLst/>
                <a:latin typeface="Amazon Ember"/>
                <a:hlinkClick r:id="rId3"/>
              </a:rPr>
              <a:t>Endereçamento IP</a:t>
            </a:r>
            <a:r>
              <a:rPr lang="pt-BR" b="0" i="0" dirty="0">
                <a:solidFill>
                  <a:srgbClr val="16191F"/>
                </a:solidFill>
                <a:effectLst/>
                <a:latin typeface="Amazon Ember"/>
              </a:rPr>
              <a:t>.</a:t>
            </a:r>
          </a:p>
          <a:p>
            <a:pPr marL="0" lvl="0" indent="0" algn="l" rtl="0">
              <a:lnSpc>
                <a:spcPct val="100000"/>
              </a:lnSpc>
              <a:spcBef>
                <a:spcPts val="0"/>
              </a:spcBef>
              <a:spcAft>
                <a:spcPts val="0"/>
              </a:spcAft>
              <a:buSzPts val="1400"/>
              <a:buNone/>
            </a:pPr>
            <a:r>
              <a:rPr lang="pt-BR" b="0" i="0" dirty="0">
                <a:solidFill>
                  <a:srgbClr val="16191F"/>
                </a:solidFill>
                <a:effectLst/>
                <a:latin typeface="Amazon Ember"/>
              </a:rPr>
              <a:t>Uma VPC abrange todas as zonas de disponibilidade na Região. O seguinte diagrama mostra uma nova VPC. Depois de criar uma VPC, você pode adicionar uma ou mais </a:t>
            </a:r>
            <a:r>
              <a:rPr lang="pt-BR" b="0" i="0" dirty="0" err="1">
                <a:solidFill>
                  <a:srgbClr val="16191F"/>
                </a:solidFill>
                <a:effectLst/>
                <a:latin typeface="Amazon Ember"/>
              </a:rPr>
              <a:t>sub-redes</a:t>
            </a:r>
            <a:r>
              <a:rPr lang="pt-BR" b="0" i="0" dirty="0">
                <a:solidFill>
                  <a:srgbClr val="16191F"/>
                </a:solidFill>
                <a:effectLst/>
                <a:latin typeface="Amazon Ember"/>
              </a:rPr>
              <a:t> em cada zona de disponibilidade. Para mais informações, consulte </a:t>
            </a:r>
            <a:r>
              <a:rPr lang="pt-BR" b="0" i="0" u="none" strike="noStrike" dirty="0" err="1">
                <a:solidFill>
                  <a:srgbClr val="16191F"/>
                </a:solidFill>
                <a:effectLst/>
                <a:latin typeface="Amazon Ember"/>
                <a:hlinkClick r:id="rId4"/>
              </a:rPr>
              <a:t>Sub-redes</a:t>
            </a:r>
            <a:r>
              <a:rPr lang="pt-BR" b="0" i="0" u="none" strike="noStrike" dirty="0">
                <a:solidFill>
                  <a:srgbClr val="16191F"/>
                </a:solidFill>
                <a:effectLst/>
                <a:latin typeface="Amazon Ember"/>
                <a:hlinkClick r:id="rId4"/>
              </a:rPr>
              <a:t> para sua VPC</a:t>
            </a:r>
            <a:r>
              <a:rPr lang="pt-BR" b="0" i="0" dirty="0">
                <a:solidFill>
                  <a:srgbClr val="16191F"/>
                </a:solidFill>
                <a:effectLst/>
                <a:latin typeface="Amazon Ember"/>
              </a:rPr>
              <a:t>.</a:t>
            </a:r>
          </a:p>
          <a:p>
            <a:pPr marL="0" lvl="0" indent="0" algn="l" rtl="0">
              <a:lnSpc>
                <a:spcPct val="100000"/>
              </a:lnSpc>
              <a:spcBef>
                <a:spcPts val="0"/>
              </a:spcBef>
              <a:spcAft>
                <a:spcPts val="0"/>
              </a:spcAft>
              <a:buSzPts val="1400"/>
              <a:buNone/>
            </a:pPr>
            <a:endParaRPr lang="pt-BR" dirty="0"/>
          </a:p>
          <a:p>
            <a:pPr marL="0" lvl="0" indent="0" algn="l" rtl="0">
              <a:lnSpc>
                <a:spcPct val="100000"/>
              </a:lnSpc>
              <a:spcBef>
                <a:spcPts val="0"/>
              </a:spcBef>
              <a:spcAft>
                <a:spcPts val="0"/>
              </a:spcAft>
              <a:buSzPts val="1400"/>
              <a:buNone/>
            </a:pPr>
            <a:endParaRPr lang="pt-BR" dirty="0"/>
          </a:p>
          <a:p>
            <a:pPr marL="0" lvl="0" indent="0" algn="l" rtl="0">
              <a:lnSpc>
                <a:spcPct val="100000"/>
              </a:lnSpc>
              <a:spcBef>
                <a:spcPts val="0"/>
              </a:spcBef>
              <a:spcAft>
                <a:spcPts val="0"/>
              </a:spcAft>
              <a:buSzPts val="1400"/>
              <a:buNone/>
            </a:pPr>
            <a:endParaRPr dirty="0"/>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5</a:t>
            </a:fld>
            <a:endParaRPr/>
          </a:p>
        </p:txBody>
      </p:sp>
    </p:spTree>
    <p:extLst>
      <p:ext uri="{BB962C8B-B14F-4D97-AF65-F5344CB8AC3E}">
        <p14:creationId xmlns:p14="http://schemas.microsoft.com/office/powerpoint/2010/main" val="1818897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pt-BR" b="0" i="0" dirty="0">
                <a:solidFill>
                  <a:srgbClr val="16191F"/>
                </a:solidFill>
                <a:effectLst/>
                <a:latin typeface="Amazon Ember"/>
              </a:rPr>
              <a:t>Documentação: https://docs.aws.amazon.com/pt_br/vpc/latest/userguide/what-is-amazon-vpc.html</a:t>
            </a:r>
          </a:p>
          <a:p>
            <a:pPr marL="0" lvl="0" indent="0" algn="l" rtl="0">
              <a:lnSpc>
                <a:spcPct val="100000"/>
              </a:lnSpc>
              <a:spcBef>
                <a:spcPts val="0"/>
              </a:spcBef>
              <a:spcAft>
                <a:spcPts val="0"/>
              </a:spcAft>
              <a:buSzPts val="1400"/>
              <a:buNone/>
            </a:pPr>
            <a:endParaRPr lang="pt-BR" b="0" i="0" dirty="0">
              <a:solidFill>
                <a:srgbClr val="16191F"/>
              </a:solidFill>
              <a:effectLst/>
              <a:latin typeface="Amazon Ember"/>
            </a:endParaRPr>
          </a:p>
          <a:p>
            <a:pPr algn="l"/>
            <a:r>
              <a:rPr lang="pt-BR" b="1" i="0" dirty="0">
                <a:solidFill>
                  <a:srgbClr val="16191F"/>
                </a:solidFill>
                <a:effectLst/>
                <a:latin typeface="Amazon Ember"/>
              </a:rPr>
              <a:t>Recursos</a:t>
            </a:r>
          </a:p>
          <a:p>
            <a:pPr algn="l"/>
            <a:r>
              <a:rPr lang="pt-BR" b="0" i="0" dirty="0">
                <a:solidFill>
                  <a:srgbClr val="16191F"/>
                </a:solidFill>
                <a:effectLst/>
                <a:latin typeface="Amazon Ember"/>
              </a:rPr>
              <a:t>Os recursos a seguir ajudam você a configurar uma VPC para fornecer a conectividade de que as aplicações precisam:</a:t>
            </a:r>
          </a:p>
          <a:p>
            <a:pPr algn="l"/>
            <a:r>
              <a:rPr lang="pt-BR" b="1" i="0" dirty="0">
                <a:solidFill>
                  <a:srgbClr val="16191F"/>
                </a:solidFill>
                <a:effectLst/>
                <a:latin typeface="Amazon Ember"/>
              </a:rPr>
              <a:t>Nuvens privadas virtuais (VPC)</a:t>
            </a:r>
          </a:p>
          <a:p>
            <a:pPr algn="l"/>
            <a:r>
              <a:rPr lang="pt-BR" b="1" i="0" dirty="0">
                <a:solidFill>
                  <a:srgbClr val="16191F"/>
                </a:solidFill>
                <a:effectLst/>
                <a:latin typeface="Amazon Ember"/>
              </a:rPr>
              <a:t>	</a:t>
            </a:r>
            <a:r>
              <a:rPr lang="pt-BR" b="0" i="0" dirty="0">
                <a:solidFill>
                  <a:srgbClr val="16191F"/>
                </a:solidFill>
                <a:effectLst/>
                <a:latin typeface="Amazon Ember"/>
              </a:rPr>
              <a:t>Uma </a:t>
            </a:r>
            <a:r>
              <a:rPr lang="pt-BR" b="0" i="0" u="none" strike="noStrike" dirty="0">
                <a:solidFill>
                  <a:srgbClr val="16191F"/>
                </a:solidFill>
                <a:effectLst/>
                <a:latin typeface="Amazon Ember"/>
                <a:hlinkClick r:id="rId3"/>
              </a:rPr>
              <a:t>VPC</a:t>
            </a:r>
            <a:r>
              <a:rPr lang="pt-BR" b="0" i="0" dirty="0">
                <a:solidFill>
                  <a:srgbClr val="16191F"/>
                </a:solidFill>
                <a:effectLst/>
                <a:latin typeface="Amazon Ember"/>
              </a:rPr>
              <a:t> é rede virtual muito semelhante a uma rede tradicional que pode você pode operar no seu próprio datacenter. Após criar uma VPC, você pode criar </a:t>
            </a:r>
            <a:r>
              <a:rPr lang="pt-BR" b="0" i="0" dirty="0" err="1">
                <a:solidFill>
                  <a:srgbClr val="16191F"/>
                </a:solidFill>
                <a:effectLst/>
                <a:latin typeface="Amazon Ember"/>
              </a:rPr>
              <a:t>sub-redes</a:t>
            </a:r>
            <a:r>
              <a:rPr lang="pt-BR" b="0" i="0" dirty="0">
                <a:solidFill>
                  <a:srgbClr val="16191F"/>
                </a:solidFill>
                <a:effectLst/>
                <a:latin typeface="Amazon Ember"/>
              </a:rPr>
              <a:t>.</a:t>
            </a:r>
          </a:p>
          <a:p>
            <a:pPr algn="l"/>
            <a:r>
              <a:rPr lang="pt-BR" b="1" i="0" dirty="0" err="1">
                <a:solidFill>
                  <a:srgbClr val="16191F"/>
                </a:solidFill>
                <a:effectLst/>
                <a:latin typeface="Amazon Ember"/>
              </a:rPr>
              <a:t>Sub-redes</a:t>
            </a:r>
            <a:r>
              <a:rPr lang="pt-BR" b="1" i="0" dirty="0">
                <a:solidFill>
                  <a:srgbClr val="16191F"/>
                </a:solidFill>
                <a:effectLst/>
                <a:latin typeface="Amazon Ember"/>
              </a:rPr>
              <a:t> (</a:t>
            </a:r>
            <a:r>
              <a:rPr lang="pt-BR" b="1" i="0" dirty="0" err="1">
                <a:solidFill>
                  <a:srgbClr val="16191F"/>
                </a:solidFill>
                <a:effectLst/>
                <a:latin typeface="Amazon Ember"/>
              </a:rPr>
              <a:t>subnets</a:t>
            </a:r>
            <a:r>
              <a:rPr lang="pt-BR" b="1" i="0" dirty="0">
                <a:solidFill>
                  <a:srgbClr val="16191F"/>
                </a:solidFill>
                <a:effectLst/>
                <a:latin typeface="Amazon Ember"/>
              </a:rPr>
              <a:t>)</a:t>
            </a:r>
          </a:p>
          <a:p>
            <a:pPr algn="l"/>
            <a:r>
              <a:rPr lang="pt-BR" b="0" i="0" dirty="0">
                <a:solidFill>
                  <a:srgbClr val="16191F"/>
                </a:solidFill>
                <a:effectLst/>
                <a:latin typeface="Amazon Ember"/>
              </a:rPr>
              <a:t>	Uma </a:t>
            </a:r>
            <a:r>
              <a:rPr lang="pt-BR" b="0" i="0" u="none" strike="noStrike" dirty="0" err="1">
                <a:solidFill>
                  <a:srgbClr val="16191F"/>
                </a:solidFill>
                <a:effectLst/>
                <a:latin typeface="Amazon Ember"/>
                <a:hlinkClick r:id="rId4"/>
              </a:rPr>
              <a:t>sub-rede</a:t>
            </a:r>
            <a:r>
              <a:rPr lang="pt-BR" b="0" i="0" dirty="0">
                <a:solidFill>
                  <a:srgbClr val="16191F"/>
                </a:solidFill>
                <a:effectLst/>
                <a:latin typeface="Amazon Ember"/>
              </a:rPr>
              <a:t> é uma gama de endereços IP na VPC. Uma </a:t>
            </a:r>
            <a:r>
              <a:rPr lang="pt-BR" b="0" i="0" dirty="0" err="1">
                <a:solidFill>
                  <a:srgbClr val="16191F"/>
                </a:solidFill>
                <a:effectLst/>
                <a:latin typeface="Amazon Ember"/>
              </a:rPr>
              <a:t>sub-rede</a:t>
            </a:r>
            <a:r>
              <a:rPr lang="pt-BR" b="0" i="0" dirty="0">
                <a:solidFill>
                  <a:srgbClr val="16191F"/>
                </a:solidFill>
                <a:effectLst/>
                <a:latin typeface="Amazon Ember"/>
              </a:rPr>
              <a:t> deve residir em uma única zona de disponibilidade. Após adicionar as </a:t>
            </a:r>
            <a:r>
              <a:rPr lang="pt-BR" b="0" i="0" dirty="0" err="1">
                <a:solidFill>
                  <a:srgbClr val="16191F"/>
                </a:solidFill>
                <a:effectLst/>
                <a:latin typeface="Amazon Ember"/>
              </a:rPr>
              <a:t>sub-redes</a:t>
            </a:r>
            <a:r>
              <a:rPr lang="pt-BR" b="0" i="0" dirty="0">
                <a:solidFill>
                  <a:srgbClr val="16191F"/>
                </a:solidFill>
                <a:effectLst/>
                <a:latin typeface="Amazon Ember"/>
              </a:rPr>
              <a:t>, você pode implantar os recursos da AWS na VPC.</a:t>
            </a:r>
          </a:p>
          <a:p>
            <a:pPr algn="l"/>
            <a:r>
              <a:rPr lang="pt-BR" b="1" i="0" dirty="0">
                <a:solidFill>
                  <a:srgbClr val="16191F"/>
                </a:solidFill>
                <a:effectLst/>
                <a:latin typeface="Amazon Ember"/>
              </a:rPr>
              <a:t>Endereçamento IP (</a:t>
            </a:r>
            <a:r>
              <a:rPr lang="en-US" b="1" dirty="0">
                <a:effectLst/>
              </a:rPr>
              <a:t>IP addressing)</a:t>
            </a:r>
            <a:endParaRPr lang="pt-BR" b="1" i="0" dirty="0">
              <a:solidFill>
                <a:srgbClr val="16191F"/>
              </a:solidFill>
              <a:effectLst/>
              <a:latin typeface="Amazon Ember"/>
            </a:endParaRPr>
          </a:p>
          <a:p>
            <a:pPr algn="l"/>
            <a:r>
              <a:rPr lang="pt-BR" b="0" i="0" dirty="0">
                <a:solidFill>
                  <a:srgbClr val="16191F"/>
                </a:solidFill>
                <a:effectLst/>
                <a:latin typeface="Amazon Ember"/>
              </a:rPr>
              <a:t>	Você pode atribuir endereços IPv4 e endereços IPv6 às </a:t>
            </a:r>
            <a:r>
              <a:rPr lang="pt-BR" b="0" i="0" dirty="0" err="1">
                <a:solidFill>
                  <a:srgbClr val="16191F"/>
                </a:solidFill>
                <a:effectLst/>
                <a:latin typeface="Amazon Ember"/>
              </a:rPr>
              <a:t>VPCs</a:t>
            </a:r>
            <a:r>
              <a:rPr lang="pt-BR" b="0" i="0" dirty="0">
                <a:solidFill>
                  <a:srgbClr val="16191F"/>
                </a:solidFill>
                <a:effectLst/>
                <a:latin typeface="Amazon Ember"/>
              </a:rPr>
              <a:t> e </a:t>
            </a:r>
            <a:r>
              <a:rPr lang="pt-BR" b="0" i="0" dirty="0" err="1">
                <a:solidFill>
                  <a:srgbClr val="16191F"/>
                </a:solidFill>
                <a:effectLst/>
                <a:latin typeface="Amazon Ember"/>
              </a:rPr>
              <a:t>sub-redes</a:t>
            </a:r>
            <a:r>
              <a:rPr lang="pt-BR" b="0" i="0" dirty="0">
                <a:solidFill>
                  <a:srgbClr val="16191F"/>
                </a:solidFill>
                <a:effectLst/>
                <a:latin typeface="Amazon Ember"/>
              </a:rPr>
              <a:t>. Você também pode trazer os endereços GUA IPv4 e IPv6 públicos para a AWS e alocá-los aos recursos na VPC, como instâncias do EC2, gateways NAT e balanceadores de carga da rede.</a:t>
            </a:r>
          </a:p>
          <a:p>
            <a:pPr algn="l"/>
            <a:r>
              <a:rPr lang="pt-BR" b="1" i="0" dirty="0">
                <a:solidFill>
                  <a:srgbClr val="16191F"/>
                </a:solidFill>
                <a:effectLst/>
                <a:latin typeface="Amazon Ember"/>
              </a:rPr>
              <a:t>Roteamento (</a:t>
            </a:r>
            <a:r>
              <a:rPr lang="en-US" b="1" i="0" dirty="0">
                <a:solidFill>
                  <a:srgbClr val="16191F"/>
                </a:solidFill>
                <a:effectLst/>
                <a:latin typeface="Amazon Ember"/>
              </a:rPr>
              <a:t>Routing)</a:t>
            </a:r>
            <a:endParaRPr lang="pt-BR" b="1" i="0" dirty="0">
              <a:solidFill>
                <a:srgbClr val="16191F"/>
              </a:solidFill>
              <a:effectLst/>
              <a:latin typeface="Amazon Ember"/>
            </a:endParaRPr>
          </a:p>
          <a:p>
            <a:pPr algn="l"/>
            <a:r>
              <a:rPr lang="pt-BR" b="0" i="0" dirty="0">
                <a:solidFill>
                  <a:srgbClr val="16191F"/>
                </a:solidFill>
                <a:effectLst/>
                <a:latin typeface="Amazon Ember"/>
              </a:rPr>
              <a:t>	Use </a:t>
            </a:r>
            <a:r>
              <a:rPr lang="pt-BR" b="0" i="0" u="none" strike="noStrike" dirty="0">
                <a:solidFill>
                  <a:srgbClr val="16191F"/>
                </a:solidFill>
                <a:effectLst/>
                <a:latin typeface="Amazon Ember"/>
                <a:hlinkClick r:id="rId5"/>
              </a:rPr>
              <a:t>tabelas de rotas</a:t>
            </a:r>
            <a:r>
              <a:rPr lang="pt-BR" b="0" i="0" dirty="0">
                <a:solidFill>
                  <a:srgbClr val="16191F"/>
                </a:solidFill>
                <a:effectLst/>
                <a:latin typeface="Amazon Ember"/>
              </a:rPr>
              <a:t> para determinar para onde o tráfego da </a:t>
            </a:r>
            <a:r>
              <a:rPr lang="pt-BR" b="0" i="0" dirty="0" err="1">
                <a:solidFill>
                  <a:srgbClr val="16191F"/>
                </a:solidFill>
                <a:effectLst/>
                <a:latin typeface="Amazon Ember"/>
              </a:rPr>
              <a:t>sub-rede</a:t>
            </a:r>
            <a:r>
              <a:rPr lang="pt-BR" b="0" i="0" dirty="0">
                <a:solidFill>
                  <a:srgbClr val="16191F"/>
                </a:solidFill>
                <a:effectLst/>
                <a:latin typeface="Amazon Ember"/>
              </a:rPr>
              <a:t> ou do gateway será direcionado.</a:t>
            </a:r>
          </a:p>
          <a:p>
            <a:pPr algn="l"/>
            <a:r>
              <a:rPr lang="pt-BR" b="1" i="0" dirty="0">
                <a:solidFill>
                  <a:srgbClr val="16191F"/>
                </a:solidFill>
                <a:effectLst/>
                <a:latin typeface="Amazon Ember"/>
              </a:rPr>
              <a:t>Gateways e </a:t>
            </a:r>
            <a:r>
              <a:rPr lang="pt-BR" b="1" i="0" dirty="0" err="1">
                <a:solidFill>
                  <a:srgbClr val="16191F"/>
                </a:solidFill>
                <a:effectLst/>
                <a:latin typeface="Amazon Ember"/>
              </a:rPr>
              <a:t>endpoints</a:t>
            </a:r>
            <a:endParaRPr lang="pt-BR" b="1" i="0" dirty="0">
              <a:solidFill>
                <a:srgbClr val="16191F"/>
              </a:solidFill>
              <a:effectLst/>
              <a:latin typeface="Amazon Ember"/>
            </a:endParaRPr>
          </a:p>
          <a:p>
            <a:pPr algn="l"/>
            <a:r>
              <a:rPr lang="pt-BR" b="0" i="0" dirty="0">
                <a:solidFill>
                  <a:srgbClr val="16191F"/>
                </a:solidFill>
                <a:effectLst/>
                <a:latin typeface="Amazon Ember"/>
              </a:rPr>
              <a:t>	Um </a:t>
            </a:r>
            <a:r>
              <a:rPr lang="pt-BR" b="0" i="0" u="none" strike="noStrike" dirty="0">
                <a:solidFill>
                  <a:srgbClr val="16191F"/>
                </a:solidFill>
                <a:effectLst/>
                <a:latin typeface="Amazon Ember"/>
                <a:hlinkClick r:id="rId6"/>
              </a:rPr>
              <a:t>gateway</a:t>
            </a:r>
            <a:r>
              <a:rPr lang="pt-BR" b="0" i="0" dirty="0">
                <a:solidFill>
                  <a:srgbClr val="16191F"/>
                </a:solidFill>
                <a:effectLst/>
                <a:latin typeface="Amazon Ember"/>
              </a:rPr>
              <a:t> conecta a VPC a uma outra rede. Por exemplo, use um </a:t>
            </a:r>
            <a:r>
              <a:rPr lang="pt-BR" b="0" i="0" u="none" strike="noStrike" dirty="0">
                <a:solidFill>
                  <a:srgbClr val="16191F"/>
                </a:solidFill>
                <a:effectLst/>
                <a:latin typeface="Amazon Ember"/>
                <a:hlinkClick r:id="rId7"/>
              </a:rPr>
              <a:t>gateway da Internet</a:t>
            </a:r>
            <a:r>
              <a:rPr lang="pt-BR" b="0" i="0" dirty="0">
                <a:solidFill>
                  <a:srgbClr val="16191F"/>
                </a:solidFill>
                <a:effectLst/>
                <a:latin typeface="Amazon Ember"/>
              </a:rPr>
              <a:t> para conectar a VPC à Internet. Use um </a:t>
            </a:r>
            <a:r>
              <a:rPr lang="pt-BR" b="0" i="0" u="none" strike="noStrike" dirty="0" err="1">
                <a:solidFill>
                  <a:srgbClr val="16191F"/>
                </a:solidFill>
                <a:effectLst/>
                <a:latin typeface="Amazon Ember"/>
                <a:hlinkClick r:id="rId8"/>
              </a:rPr>
              <a:t>endpoint</a:t>
            </a:r>
            <a:r>
              <a:rPr lang="pt-BR" b="0" i="0" u="none" strike="noStrike" dirty="0">
                <a:solidFill>
                  <a:srgbClr val="16191F"/>
                </a:solidFill>
                <a:effectLst/>
                <a:latin typeface="Amazon Ember"/>
                <a:hlinkClick r:id="rId8"/>
              </a:rPr>
              <a:t> da VPC</a:t>
            </a:r>
            <a:r>
              <a:rPr lang="pt-BR" b="0" i="0" dirty="0">
                <a:solidFill>
                  <a:srgbClr val="16191F"/>
                </a:solidFill>
                <a:effectLst/>
                <a:latin typeface="Amazon Ember"/>
              </a:rPr>
              <a:t> para se conectar a Serviços da AWS de modo privado, sem usar um gateway da Internet ou um</a:t>
            </a:r>
          </a:p>
          <a:p>
            <a:pPr algn="l"/>
            <a:r>
              <a:rPr lang="pt-BR" b="0" i="0" dirty="0">
                <a:solidFill>
                  <a:srgbClr val="16191F"/>
                </a:solidFill>
                <a:effectLst/>
                <a:latin typeface="Amazon Ember"/>
              </a:rPr>
              <a:t>	dispositivo NAT.</a:t>
            </a:r>
          </a:p>
          <a:p>
            <a:pPr algn="l"/>
            <a:r>
              <a:rPr lang="pt-BR" b="1" i="0" dirty="0">
                <a:solidFill>
                  <a:srgbClr val="16191F"/>
                </a:solidFill>
                <a:effectLst/>
                <a:latin typeface="Amazon Ember"/>
              </a:rPr>
              <a:t>Conexões de emparelhamento (</a:t>
            </a:r>
            <a:r>
              <a:rPr lang="en-US" b="1" i="0" dirty="0">
                <a:solidFill>
                  <a:srgbClr val="16191F"/>
                </a:solidFill>
                <a:effectLst/>
                <a:latin typeface="Amazon Ember"/>
              </a:rPr>
              <a:t>Peering connections)</a:t>
            </a:r>
            <a:endParaRPr lang="pt-BR" b="1" i="0" dirty="0">
              <a:solidFill>
                <a:srgbClr val="16191F"/>
              </a:solidFill>
              <a:effectLst/>
              <a:latin typeface="Amazon Ember"/>
            </a:endParaRPr>
          </a:p>
          <a:p>
            <a:pPr algn="l"/>
            <a:r>
              <a:rPr lang="pt-BR" b="0" i="0" dirty="0">
                <a:solidFill>
                  <a:srgbClr val="16191F"/>
                </a:solidFill>
                <a:effectLst/>
                <a:latin typeface="Amazon Ember"/>
              </a:rPr>
              <a:t>	Use uma </a:t>
            </a:r>
            <a:r>
              <a:rPr lang="pt-BR" b="0" i="0" u="none" strike="noStrike" dirty="0">
                <a:solidFill>
                  <a:srgbClr val="16191F"/>
                </a:solidFill>
                <a:effectLst/>
                <a:latin typeface="Amazon Ember"/>
                <a:hlinkClick r:id="rId9"/>
              </a:rPr>
              <a:t>conexão de emparelhamento da VPC</a:t>
            </a:r>
            <a:r>
              <a:rPr lang="pt-BR" b="0" i="0" dirty="0">
                <a:solidFill>
                  <a:srgbClr val="16191F"/>
                </a:solidFill>
                <a:effectLst/>
                <a:latin typeface="Amazon Ember"/>
              </a:rPr>
              <a:t> para rotear o tráfego entre os recursos em duas </a:t>
            </a:r>
            <a:r>
              <a:rPr lang="pt-BR" b="0" i="0" dirty="0" err="1">
                <a:solidFill>
                  <a:srgbClr val="16191F"/>
                </a:solidFill>
                <a:effectLst/>
                <a:latin typeface="Amazon Ember"/>
              </a:rPr>
              <a:t>VPCs</a:t>
            </a:r>
            <a:r>
              <a:rPr lang="pt-BR" b="0" i="0" dirty="0">
                <a:solidFill>
                  <a:srgbClr val="16191F"/>
                </a:solidFill>
                <a:effectLst/>
                <a:latin typeface="Amazon Ember"/>
              </a:rPr>
              <a:t>.</a:t>
            </a:r>
          </a:p>
          <a:p>
            <a:pPr algn="l"/>
            <a:r>
              <a:rPr lang="pt-BR" b="1" i="0" dirty="0">
                <a:solidFill>
                  <a:srgbClr val="16191F"/>
                </a:solidFill>
                <a:effectLst/>
                <a:latin typeface="Amazon Ember"/>
              </a:rPr>
              <a:t>Espelhamento de tráfego(</a:t>
            </a:r>
            <a:r>
              <a:rPr lang="en-US" b="1" dirty="0">
                <a:effectLst/>
              </a:rPr>
              <a:t>Traffic Mirroring)</a:t>
            </a:r>
            <a:endParaRPr lang="pt-BR" b="1" i="0" dirty="0">
              <a:solidFill>
                <a:srgbClr val="16191F"/>
              </a:solidFill>
              <a:effectLst/>
              <a:latin typeface="Amazon Ember"/>
            </a:endParaRPr>
          </a:p>
          <a:p>
            <a:pPr algn="l"/>
            <a:r>
              <a:rPr lang="pt-BR" b="0" i="0" u="none" strike="noStrike" dirty="0">
                <a:solidFill>
                  <a:srgbClr val="16191F"/>
                </a:solidFill>
                <a:effectLst/>
                <a:latin typeface="Amazon Ember"/>
                <a:hlinkClick r:id="rId10"/>
              </a:rPr>
              <a:t>	Copie o tráfego de rede</a:t>
            </a:r>
            <a:r>
              <a:rPr lang="pt-BR" b="0" i="0" dirty="0">
                <a:solidFill>
                  <a:srgbClr val="16191F"/>
                </a:solidFill>
                <a:effectLst/>
                <a:latin typeface="Amazon Ember"/>
              </a:rPr>
              <a:t> das interfaces de rede e envie aos dispositivos de segurança e monitoramento para inspeção profunda dos pacotes.</a:t>
            </a:r>
          </a:p>
          <a:p>
            <a:pPr algn="l"/>
            <a:r>
              <a:rPr lang="pt-BR" b="1" i="0" dirty="0">
                <a:solidFill>
                  <a:srgbClr val="16191F"/>
                </a:solidFill>
                <a:effectLst/>
                <a:latin typeface="Amazon Ember"/>
              </a:rPr>
              <a:t>Gateways de trânsito (</a:t>
            </a:r>
            <a:r>
              <a:rPr lang="en-US" b="1" dirty="0">
                <a:effectLst/>
              </a:rPr>
              <a:t>Transit gateways)</a:t>
            </a:r>
            <a:endParaRPr lang="pt-BR" b="1" i="0" dirty="0">
              <a:solidFill>
                <a:srgbClr val="16191F"/>
              </a:solidFill>
              <a:effectLst/>
              <a:latin typeface="Amazon Ember"/>
            </a:endParaRPr>
          </a:p>
          <a:p>
            <a:pPr algn="l"/>
            <a:r>
              <a:rPr lang="pt-BR" b="0" i="0" dirty="0">
                <a:solidFill>
                  <a:srgbClr val="16191F"/>
                </a:solidFill>
                <a:effectLst/>
                <a:latin typeface="Amazon Ember"/>
              </a:rPr>
              <a:t>	Use um </a:t>
            </a:r>
            <a:r>
              <a:rPr lang="pt-BR" b="0" i="0" u="none" strike="noStrike" dirty="0">
                <a:solidFill>
                  <a:srgbClr val="16191F"/>
                </a:solidFill>
                <a:effectLst/>
                <a:latin typeface="Amazon Ember"/>
                <a:hlinkClick r:id="rId11"/>
              </a:rPr>
              <a:t>gateway de trânsito</a:t>
            </a:r>
            <a:r>
              <a:rPr lang="pt-BR" b="0" i="0" dirty="0">
                <a:solidFill>
                  <a:srgbClr val="16191F"/>
                </a:solidFill>
                <a:effectLst/>
                <a:latin typeface="Amazon Ember"/>
              </a:rPr>
              <a:t>, que funciona como um hub central, para rotear tráfego entre </a:t>
            </a:r>
            <a:r>
              <a:rPr lang="pt-BR" b="0" i="0" dirty="0" err="1">
                <a:solidFill>
                  <a:srgbClr val="16191F"/>
                </a:solidFill>
                <a:effectLst/>
                <a:latin typeface="Amazon Ember"/>
              </a:rPr>
              <a:t>VPCs</a:t>
            </a:r>
            <a:r>
              <a:rPr lang="pt-BR" b="0" i="0" dirty="0">
                <a:solidFill>
                  <a:srgbClr val="16191F"/>
                </a:solidFill>
                <a:effectLst/>
                <a:latin typeface="Amazon Ember"/>
              </a:rPr>
              <a:t>, conexões VPN e conexões do AWS Direct Connect.</a:t>
            </a:r>
          </a:p>
          <a:p>
            <a:pPr algn="l"/>
            <a:r>
              <a:rPr lang="pt-BR" b="1" i="0" dirty="0">
                <a:solidFill>
                  <a:srgbClr val="16191F"/>
                </a:solidFill>
                <a:effectLst/>
                <a:latin typeface="Amazon Ember"/>
              </a:rPr>
              <a:t>Logs de fluxo da VPC</a:t>
            </a:r>
          </a:p>
          <a:p>
            <a:pPr algn="l"/>
            <a:r>
              <a:rPr lang="pt-BR" b="0" i="0" dirty="0">
                <a:solidFill>
                  <a:srgbClr val="16191F"/>
                </a:solidFill>
                <a:effectLst/>
                <a:latin typeface="Amazon Ember"/>
              </a:rPr>
              <a:t>	Um </a:t>
            </a:r>
            <a:r>
              <a:rPr lang="pt-BR" b="0" i="0" u="none" strike="noStrike" dirty="0">
                <a:solidFill>
                  <a:srgbClr val="16191F"/>
                </a:solidFill>
                <a:effectLst/>
                <a:latin typeface="Amazon Ember"/>
                <a:hlinkClick r:id="rId12"/>
              </a:rPr>
              <a:t>log de fluxo</a:t>
            </a:r>
            <a:r>
              <a:rPr lang="pt-BR" b="0" i="0" dirty="0">
                <a:solidFill>
                  <a:srgbClr val="16191F"/>
                </a:solidFill>
                <a:effectLst/>
                <a:latin typeface="Amazon Ember"/>
              </a:rPr>
              <a:t> captura informações sobre o tráfego IP de entrada e saída nas interfaces de rede da VPC.</a:t>
            </a:r>
          </a:p>
          <a:p>
            <a:pPr algn="l"/>
            <a:r>
              <a:rPr lang="pt-BR" b="1" i="0" dirty="0">
                <a:solidFill>
                  <a:srgbClr val="16191F"/>
                </a:solidFill>
                <a:effectLst/>
                <a:latin typeface="Amazon Ember"/>
              </a:rPr>
              <a:t>Conexões da VPN</a:t>
            </a:r>
          </a:p>
          <a:p>
            <a:pPr algn="l"/>
            <a:r>
              <a:rPr lang="pt-BR" b="1" i="0" dirty="0">
                <a:solidFill>
                  <a:srgbClr val="16191F"/>
                </a:solidFill>
                <a:effectLst/>
                <a:latin typeface="Amazon Ember"/>
              </a:rPr>
              <a:t>	</a:t>
            </a:r>
            <a:r>
              <a:rPr lang="pt-BR" b="0" i="0" dirty="0">
                <a:solidFill>
                  <a:srgbClr val="16191F"/>
                </a:solidFill>
                <a:effectLst/>
                <a:latin typeface="Amazon Ember"/>
              </a:rPr>
              <a:t>Conecte as </a:t>
            </a:r>
            <a:r>
              <a:rPr lang="pt-BR" b="0" i="0" dirty="0" err="1">
                <a:solidFill>
                  <a:srgbClr val="16191F"/>
                </a:solidFill>
                <a:effectLst/>
                <a:latin typeface="Amazon Ember"/>
              </a:rPr>
              <a:t>VPCs</a:t>
            </a:r>
            <a:r>
              <a:rPr lang="pt-BR" b="0" i="0" dirty="0">
                <a:solidFill>
                  <a:srgbClr val="16191F"/>
                </a:solidFill>
                <a:effectLst/>
                <a:latin typeface="Amazon Ember"/>
              </a:rPr>
              <a:t> às redes </a:t>
            </a:r>
            <a:r>
              <a:rPr lang="pt-BR" b="0" i="0" dirty="0" err="1">
                <a:solidFill>
                  <a:srgbClr val="16191F"/>
                </a:solidFill>
                <a:effectLst/>
                <a:latin typeface="Amazon Ember"/>
              </a:rPr>
              <a:t>on-premises</a:t>
            </a:r>
            <a:r>
              <a:rPr lang="pt-BR" b="0" i="0" dirty="0">
                <a:solidFill>
                  <a:srgbClr val="16191F"/>
                </a:solidFill>
                <a:effectLst/>
                <a:latin typeface="Amazon Ember"/>
              </a:rPr>
              <a:t> usando a </a:t>
            </a:r>
            <a:r>
              <a:rPr lang="pt-BR" b="0" i="0" u="none" strike="noStrike" dirty="0">
                <a:solidFill>
                  <a:srgbClr val="16191F"/>
                </a:solidFill>
                <a:effectLst/>
                <a:latin typeface="Amazon Ember"/>
                <a:hlinkClick r:id="rId13"/>
              </a:rPr>
              <a:t>AWS Virtual Private Network (AWS VPN) </a:t>
            </a:r>
            <a:r>
              <a:rPr lang="pt-BR" b="0" i="0" dirty="0">
                <a:solidFill>
                  <a:srgbClr val="16191F"/>
                </a:solidFill>
                <a:effectLst/>
                <a:latin typeface="Amazon Ember"/>
              </a:rPr>
              <a:t>.</a:t>
            </a:r>
          </a:p>
          <a:p>
            <a:pPr marL="0" lvl="0" indent="0" algn="l" rtl="0">
              <a:lnSpc>
                <a:spcPct val="100000"/>
              </a:lnSpc>
              <a:spcBef>
                <a:spcPts val="0"/>
              </a:spcBef>
              <a:spcAft>
                <a:spcPts val="0"/>
              </a:spcAft>
              <a:buSzPts val="1400"/>
              <a:buNone/>
            </a:pPr>
            <a:endParaRPr lang="pt-BR" dirty="0"/>
          </a:p>
          <a:p>
            <a:pPr marL="0" lvl="0" indent="0" algn="l" rtl="0">
              <a:lnSpc>
                <a:spcPct val="100000"/>
              </a:lnSpc>
              <a:spcBef>
                <a:spcPts val="0"/>
              </a:spcBef>
              <a:spcAft>
                <a:spcPts val="0"/>
              </a:spcAft>
              <a:buSzPts val="1400"/>
              <a:buNone/>
            </a:pPr>
            <a:r>
              <a:rPr lang="pt-BR" dirty="0"/>
              <a:t>##################</a:t>
            </a:r>
          </a:p>
          <a:p>
            <a:pPr algn="l"/>
            <a:r>
              <a:rPr lang="pt-BR" b="1" i="0" dirty="0">
                <a:solidFill>
                  <a:srgbClr val="16191F"/>
                </a:solidFill>
                <a:effectLst/>
                <a:latin typeface="Amazon Ember"/>
              </a:rPr>
              <a:t>Definição de preços da </a:t>
            </a:r>
            <a:r>
              <a:rPr lang="pt-BR" b="1" i="0" dirty="0" err="1">
                <a:solidFill>
                  <a:srgbClr val="16191F"/>
                </a:solidFill>
                <a:effectLst/>
                <a:latin typeface="Amazon Ember"/>
              </a:rPr>
              <a:t>Amazon</a:t>
            </a:r>
            <a:r>
              <a:rPr lang="pt-BR" b="1" i="0" dirty="0">
                <a:solidFill>
                  <a:srgbClr val="16191F"/>
                </a:solidFill>
                <a:effectLst/>
                <a:latin typeface="Amazon Ember"/>
              </a:rPr>
              <a:t> VPC</a:t>
            </a:r>
          </a:p>
          <a:p>
            <a:pPr algn="l"/>
            <a:r>
              <a:rPr lang="pt-BR" b="0" i="0" dirty="0">
                <a:solidFill>
                  <a:srgbClr val="16191F"/>
                </a:solidFill>
                <a:effectLst/>
                <a:latin typeface="Amazon Ember"/>
              </a:rPr>
              <a:t>Não há custo adicional por usar a VPC. Há cobranças para alguns componentes da VPC, como gateways NAT, </a:t>
            </a:r>
            <a:r>
              <a:rPr lang="pt-BR" b="0" i="0" dirty="0" err="1">
                <a:solidFill>
                  <a:srgbClr val="16191F"/>
                </a:solidFill>
                <a:effectLst/>
                <a:latin typeface="Amazon Ember"/>
              </a:rPr>
              <a:t>Reachability</a:t>
            </a:r>
            <a:r>
              <a:rPr lang="pt-BR" b="0" i="0" dirty="0">
                <a:solidFill>
                  <a:srgbClr val="16191F"/>
                </a:solidFill>
                <a:effectLst/>
                <a:latin typeface="Amazon Ember"/>
              </a:rPr>
              <a:t> </a:t>
            </a:r>
            <a:r>
              <a:rPr lang="pt-BR" b="0" i="0" dirty="0" err="1">
                <a:solidFill>
                  <a:srgbClr val="16191F"/>
                </a:solidFill>
                <a:effectLst/>
                <a:latin typeface="Amazon Ember"/>
              </a:rPr>
              <a:t>Analyzer</a:t>
            </a:r>
            <a:r>
              <a:rPr lang="pt-BR" b="0" i="0" dirty="0">
                <a:solidFill>
                  <a:srgbClr val="16191F"/>
                </a:solidFill>
                <a:effectLst/>
                <a:latin typeface="Amazon Ember"/>
              </a:rPr>
              <a:t> e espelhamento de tráfego. Para obter mais informações, consulte </a:t>
            </a:r>
            <a:r>
              <a:rPr lang="pt-BR" b="0" i="0" u="none" strike="noStrike" dirty="0">
                <a:solidFill>
                  <a:srgbClr val="16191F"/>
                </a:solidFill>
                <a:effectLst/>
                <a:latin typeface="Amazon Ember"/>
                <a:hlinkClick r:id="rId14"/>
              </a:rPr>
              <a:t>Definição de preço da </a:t>
            </a:r>
            <a:r>
              <a:rPr lang="pt-BR" b="0" i="0" u="none" strike="noStrike" dirty="0" err="1">
                <a:solidFill>
                  <a:srgbClr val="16191F"/>
                </a:solidFill>
                <a:effectLst/>
                <a:latin typeface="Amazon Ember"/>
                <a:hlinkClick r:id="rId14"/>
              </a:rPr>
              <a:t>Amazon</a:t>
            </a:r>
            <a:r>
              <a:rPr lang="pt-BR" b="0" i="0" u="none" strike="noStrike" dirty="0">
                <a:solidFill>
                  <a:srgbClr val="16191F"/>
                </a:solidFill>
                <a:effectLst/>
                <a:latin typeface="Amazon Ember"/>
                <a:hlinkClick r:id="rId14"/>
              </a:rPr>
              <a:t> VPC</a:t>
            </a:r>
            <a:r>
              <a:rPr lang="pt-BR" b="0" i="0" dirty="0">
                <a:solidFill>
                  <a:srgbClr val="16191F"/>
                </a:solidFill>
                <a:effectLst/>
                <a:latin typeface="Amazon Ember"/>
              </a:rPr>
              <a:t>.</a:t>
            </a:r>
          </a:p>
          <a:p>
            <a:pPr marL="0" lvl="0" indent="0" algn="l" rtl="0">
              <a:lnSpc>
                <a:spcPct val="100000"/>
              </a:lnSpc>
              <a:spcBef>
                <a:spcPts val="0"/>
              </a:spcBef>
              <a:spcAft>
                <a:spcPts val="0"/>
              </a:spcAft>
              <a:buSzPts val="1400"/>
              <a:buNone/>
            </a:pPr>
            <a:endParaRPr dirty="0"/>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6</a:t>
            </a:fld>
            <a:endParaRPr/>
          </a:p>
        </p:txBody>
      </p:sp>
    </p:spTree>
    <p:extLst>
      <p:ext uri="{BB962C8B-B14F-4D97-AF65-F5344CB8AC3E}">
        <p14:creationId xmlns:p14="http://schemas.microsoft.com/office/powerpoint/2010/main" val="434860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l"/>
            <a:r>
              <a:rPr lang="pt-BR" b="1" i="0" dirty="0">
                <a:solidFill>
                  <a:srgbClr val="16191F"/>
                </a:solidFill>
                <a:effectLst/>
                <a:latin typeface="Amazon Ember"/>
              </a:rPr>
              <a:t>Recomendação: Recomenda-se a utilização de um bloco CDIR )de /16 ou menos) a partir de IPV4 privados, conforme RFC-1918</a:t>
            </a:r>
          </a:p>
          <a:p>
            <a:pPr algn="l"/>
            <a:endParaRPr lang="pt-BR" b="1" i="0" dirty="0">
              <a:solidFill>
                <a:srgbClr val="16191F"/>
              </a:solidFill>
              <a:effectLst/>
              <a:latin typeface="Amazon Ember"/>
            </a:endParaRPr>
          </a:p>
          <a:p>
            <a:pPr algn="l"/>
            <a:r>
              <a:rPr lang="pt-BR" b="1" i="0" dirty="0" err="1">
                <a:solidFill>
                  <a:srgbClr val="16191F"/>
                </a:solidFill>
                <a:effectLst/>
                <a:latin typeface="Amazon Ember"/>
              </a:rPr>
              <a:t>VPCs</a:t>
            </a:r>
            <a:r>
              <a:rPr lang="pt-BR" b="1" i="0" dirty="0">
                <a:solidFill>
                  <a:srgbClr val="16191F"/>
                </a:solidFill>
                <a:effectLst/>
                <a:latin typeface="Amazon Ember"/>
              </a:rPr>
              <a:t> padrão e não padrão</a:t>
            </a:r>
          </a:p>
          <a:p>
            <a:pPr algn="l"/>
            <a:r>
              <a:rPr lang="pt-BR" b="0" i="0" dirty="0">
                <a:solidFill>
                  <a:srgbClr val="16191F"/>
                </a:solidFill>
                <a:effectLst/>
                <a:latin typeface="Amazon Ember"/>
              </a:rPr>
              <a:t>Se a conta foi criada após 4/12/2013, ela vem com uma </a:t>
            </a:r>
            <a:r>
              <a:rPr lang="pt-BR" b="0" i="1" dirty="0">
                <a:solidFill>
                  <a:srgbClr val="16191F"/>
                </a:solidFill>
                <a:effectLst/>
                <a:latin typeface="Amazon Ember"/>
              </a:rPr>
              <a:t>VPC padrão</a:t>
            </a:r>
            <a:r>
              <a:rPr lang="pt-BR" b="0" i="0" dirty="0">
                <a:solidFill>
                  <a:srgbClr val="16191F"/>
                </a:solidFill>
                <a:effectLst/>
                <a:latin typeface="Amazon Ember"/>
              </a:rPr>
              <a:t> em cada região. Uma VPC padrão está configurada e pronta para uso. Por exemplo, ela tem uma </a:t>
            </a:r>
            <a:r>
              <a:rPr lang="pt-BR" b="0" i="1" dirty="0" err="1">
                <a:solidFill>
                  <a:srgbClr val="16191F"/>
                </a:solidFill>
                <a:effectLst/>
                <a:latin typeface="Amazon Ember"/>
              </a:rPr>
              <a:t>sub-rede</a:t>
            </a:r>
            <a:r>
              <a:rPr lang="pt-BR" b="0" i="1" dirty="0">
                <a:solidFill>
                  <a:srgbClr val="16191F"/>
                </a:solidFill>
                <a:effectLst/>
                <a:latin typeface="Amazon Ember"/>
              </a:rPr>
              <a:t> padrão</a:t>
            </a:r>
            <a:r>
              <a:rPr lang="pt-BR" b="0" i="0" dirty="0">
                <a:solidFill>
                  <a:srgbClr val="16191F"/>
                </a:solidFill>
                <a:effectLst/>
                <a:latin typeface="Amazon Ember"/>
              </a:rPr>
              <a:t> em cada zona de disponibilidade da região, um gateway da Internet</a:t>
            </a:r>
          </a:p>
          <a:p>
            <a:pPr algn="l"/>
            <a:r>
              <a:rPr lang="pt-BR" b="0" i="0" dirty="0">
                <a:solidFill>
                  <a:srgbClr val="16191F"/>
                </a:solidFill>
                <a:effectLst/>
                <a:latin typeface="Amazon Ember"/>
              </a:rPr>
              <a:t>anexado, uma rota na tabela de rotas principais que envia todo o tráfego para o gateway da Internet e configurações de DNS que fornecem às instâncias do EC2 endereços IP públicos e nomes de host DNS. Portanto, uma instância do EC2 iniciada em</a:t>
            </a:r>
          </a:p>
          <a:p>
            <a:pPr algn="l"/>
            <a:r>
              <a:rPr lang="pt-BR" b="0" i="0" dirty="0">
                <a:solidFill>
                  <a:srgbClr val="16191F"/>
                </a:solidFill>
                <a:effectLst/>
                <a:latin typeface="Amazon Ember"/>
              </a:rPr>
              <a:t>uma </a:t>
            </a:r>
            <a:r>
              <a:rPr lang="pt-BR" b="0" i="0" dirty="0" err="1">
                <a:solidFill>
                  <a:srgbClr val="16191F"/>
                </a:solidFill>
                <a:effectLst/>
                <a:latin typeface="Amazon Ember"/>
              </a:rPr>
              <a:t>sub-rede</a:t>
            </a:r>
            <a:r>
              <a:rPr lang="pt-BR" b="0" i="0" dirty="0">
                <a:solidFill>
                  <a:srgbClr val="16191F"/>
                </a:solidFill>
                <a:effectLst/>
                <a:latin typeface="Amazon Ember"/>
              </a:rPr>
              <a:t> padrão automaticamente tem acesso à Internet. Se você tiver uma VPC padrão em uma região e não especificar uma </a:t>
            </a:r>
            <a:r>
              <a:rPr lang="pt-BR" b="0" i="0" dirty="0" err="1">
                <a:solidFill>
                  <a:srgbClr val="16191F"/>
                </a:solidFill>
                <a:effectLst/>
                <a:latin typeface="Amazon Ember"/>
              </a:rPr>
              <a:t>sub-rede</a:t>
            </a:r>
            <a:r>
              <a:rPr lang="pt-BR" b="0" i="0" dirty="0">
                <a:solidFill>
                  <a:srgbClr val="16191F"/>
                </a:solidFill>
                <a:effectLst/>
                <a:latin typeface="Amazon Ember"/>
              </a:rPr>
              <a:t> quando iniciar uma instância do EC2 naquela região, uma das </a:t>
            </a:r>
            <a:r>
              <a:rPr lang="pt-BR" b="0" i="0" dirty="0" err="1">
                <a:solidFill>
                  <a:srgbClr val="16191F"/>
                </a:solidFill>
                <a:effectLst/>
                <a:latin typeface="Amazon Ember"/>
              </a:rPr>
              <a:t>sub-redes</a:t>
            </a:r>
            <a:r>
              <a:rPr lang="pt-BR" b="0" i="0" dirty="0">
                <a:solidFill>
                  <a:srgbClr val="16191F"/>
                </a:solidFill>
                <a:effectLst/>
                <a:latin typeface="Amazon Ember"/>
              </a:rPr>
              <a:t> padrão será escolhida e a instância</a:t>
            </a:r>
          </a:p>
          <a:p>
            <a:pPr algn="l"/>
            <a:r>
              <a:rPr lang="pt-BR" b="0" i="0" dirty="0">
                <a:solidFill>
                  <a:srgbClr val="16191F"/>
                </a:solidFill>
                <a:effectLst/>
                <a:latin typeface="Amazon Ember"/>
              </a:rPr>
              <a:t>será iniciada nessa </a:t>
            </a:r>
            <a:r>
              <a:rPr lang="pt-BR" b="0" i="0" dirty="0" err="1">
                <a:solidFill>
                  <a:srgbClr val="16191F"/>
                </a:solidFill>
                <a:effectLst/>
                <a:latin typeface="Amazon Ember"/>
              </a:rPr>
              <a:t>sub-rede</a:t>
            </a:r>
            <a:r>
              <a:rPr lang="pt-BR" b="0" i="0" dirty="0">
                <a:solidFill>
                  <a:srgbClr val="16191F"/>
                </a:solidFill>
                <a:effectLst/>
                <a:latin typeface="Amazon Ember"/>
              </a:rPr>
              <a:t>.</a:t>
            </a:r>
          </a:p>
          <a:p>
            <a:pPr algn="l"/>
            <a:r>
              <a:rPr lang="pt-BR" b="0" i="0" dirty="0">
                <a:solidFill>
                  <a:srgbClr val="16191F"/>
                </a:solidFill>
                <a:effectLst/>
                <a:latin typeface="Amazon Ember"/>
              </a:rPr>
              <a:t>Você também pode criar sua própria VPC e configurá-la conforme necessário. Isso é conhecido como uma </a:t>
            </a:r>
            <a:r>
              <a:rPr lang="pt-BR" b="0" i="1" dirty="0">
                <a:solidFill>
                  <a:srgbClr val="16191F"/>
                </a:solidFill>
                <a:effectLst/>
                <a:latin typeface="Amazon Ember"/>
              </a:rPr>
              <a:t>VPC não padrão</a:t>
            </a:r>
            <a:r>
              <a:rPr lang="pt-BR" b="0" i="0" dirty="0">
                <a:solidFill>
                  <a:srgbClr val="16191F"/>
                </a:solidFill>
                <a:effectLst/>
                <a:latin typeface="Amazon Ember"/>
              </a:rPr>
              <a:t>. As </a:t>
            </a:r>
            <a:r>
              <a:rPr lang="pt-BR" b="0" i="0" dirty="0" err="1">
                <a:solidFill>
                  <a:srgbClr val="16191F"/>
                </a:solidFill>
                <a:effectLst/>
                <a:latin typeface="Amazon Ember"/>
              </a:rPr>
              <a:t>sub-redes</a:t>
            </a:r>
            <a:r>
              <a:rPr lang="pt-BR" b="0" i="0" dirty="0">
                <a:solidFill>
                  <a:srgbClr val="16191F"/>
                </a:solidFill>
                <a:effectLst/>
                <a:latin typeface="Amazon Ember"/>
              </a:rPr>
              <a:t> criadas na VPC não padrão e as </a:t>
            </a:r>
            <a:r>
              <a:rPr lang="pt-BR" b="0" i="0" dirty="0" err="1">
                <a:solidFill>
                  <a:srgbClr val="16191F"/>
                </a:solidFill>
                <a:effectLst/>
                <a:latin typeface="Amazon Ember"/>
              </a:rPr>
              <a:t>sub-redes</a:t>
            </a:r>
            <a:r>
              <a:rPr lang="pt-BR" b="0" i="0" dirty="0">
                <a:solidFill>
                  <a:srgbClr val="16191F"/>
                </a:solidFill>
                <a:effectLst/>
                <a:latin typeface="Amazon Ember"/>
              </a:rPr>
              <a:t> adicionais criadas na VPC padrão são chamadas de </a:t>
            </a:r>
            <a:r>
              <a:rPr lang="pt-BR" b="0" i="1" dirty="0" err="1">
                <a:solidFill>
                  <a:srgbClr val="16191F"/>
                </a:solidFill>
                <a:effectLst/>
                <a:latin typeface="Amazon Ember"/>
              </a:rPr>
              <a:t>sub-redes</a:t>
            </a:r>
            <a:r>
              <a:rPr lang="pt-BR" b="0" i="1" dirty="0">
                <a:solidFill>
                  <a:srgbClr val="16191F"/>
                </a:solidFill>
                <a:effectLst/>
                <a:latin typeface="Amazon Ember"/>
              </a:rPr>
              <a:t> não</a:t>
            </a:r>
          </a:p>
          <a:p>
            <a:pPr algn="l"/>
            <a:r>
              <a:rPr lang="pt-BR" b="0" i="1" dirty="0">
                <a:solidFill>
                  <a:srgbClr val="16191F"/>
                </a:solidFill>
                <a:effectLst/>
                <a:latin typeface="Amazon Ember"/>
              </a:rPr>
              <a:t>padrão</a:t>
            </a:r>
            <a:r>
              <a:rPr lang="pt-BR" b="0" i="0" dirty="0">
                <a:solidFill>
                  <a:srgbClr val="16191F"/>
                </a:solidFill>
                <a:effectLst/>
                <a:latin typeface="Amazon Ember"/>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pt-BR" b="1" i="0" dirty="0">
              <a:solidFill>
                <a:srgbClr val="16191F"/>
              </a:solidFill>
              <a:effectLst/>
              <a:latin typeface="Amazon Ember"/>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pt-BR" b="1" i="0" dirty="0">
                <a:solidFill>
                  <a:srgbClr val="16191F"/>
                </a:solidFill>
                <a:effectLst/>
                <a:latin typeface="Amazon Ember"/>
              </a:rPr>
              <a:t>VPC</a:t>
            </a:r>
            <a:r>
              <a:rPr lang="pt-BR" b="0" i="0" dirty="0">
                <a:solidFill>
                  <a:srgbClr val="16191F"/>
                </a:solidFill>
                <a:effectLst/>
                <a:latin typeface="Amazon Ember"/>
              </a:rPr>
              <a:t> padrão com um bloco CIDR IPv4 de tamanho </a:t>
            </a:r>
            <a:r>
              <a:rPr lang="pt-BR" dirty="0"/>
              <a:t>/16</a:t>
            </a:r>
            <a:r>
              <a:rPr lang="pt-BR" b="0" i="0" dirty="0">
                <a:solidFill>
                  <a:srgbClr val="16191F"/>
                </a:solidFill>
                <a:effectLst/>
                <a:latin typeface="Amazon Ember"/>
              </a:rPr>
              <a:t> (</a:t>
            </a:r>
            <a:r>
              <a:rPr lang="pt-BR" dirty="0"/>
              <a:t>172.31.0.0/16</a:t>
            </a:r>
            <a:r>
              <a:rPr lang="pt-BR" b="0" i="0" dirty="0">
                <a:solidFill>
                  <a:srgbClr val="16191F"/>
                </a:solidFill>
                <a:effectLst/>
                <a:latin typeface="Amazon Ember"/>
              </a:rPr>
              <a:t>). Isso fornece até 65.536 endereços IPv4 privados.</a:t>
            </a:r>
          </a:p>
          <a:p>
            <a:pPr marL="0" lvl="0" indent="0" algn="l" rtl="0">
              <a:lnSpc>
                <a:spcPct val="100000"/>
              </a:lnSpc>
              <a:spcBef>
                <a:spcPts val="0"/>
              </a:spcBef>
              <a:spcAft>
                <a:spcPts val="0"/>
              </a:spcAft>
              <a:buSzPts val="1400"/>
              <a:buNone/>
            </a:pPr>
            <a:r>
              <a:rPr lang="pt-BR" b="1" i="0" dirty="0" err="1">
                <a:solidFill>
                  <a:srgbClr val="16191F"/>
                </a:solidFill>
                <a:effectLst/>
                <a:latin typeface="Amazon Ember"/>
              </a:rPr>
              <a:t>Sub-rede</a:t>
            </a:r>
            <a:r>
              <a:rPr lang="pt-BR" b="0" i="0" dirty="0">
                <a:solidFill>
                  <a:srgbClr val="16191F"/>
                </a:solidFill>
                <a:effectLst/>
                <a:latin typeface="Amazon Ember"/>
              </a:rPr>
              <a:t> padrão de tamanho </a:t>
            </a:r>
            <a:r>
              <a:rPr lang="pt-BR" dirty="0"/>
              <a:t>/20</a:t>
            </a:r>
            <a:r>
              <a:rPr lang="pt-BR" b="0" i="0" dirty="0">
                <a:solidFill>
                  <a:srgbClr val="16191F"/>
                </a:solidFill>
                <a:effectLst/>
                <a:latin typeface="Amazon Ember"/>
              </a:rPr>
              <a:t> em cada zona de disponibilidade. Isso fornece até 4.096 endereços por </a:t>
            </a:r>
            <a:r>
              <a:rPr lang="pt-BR" b="0" i="0" dirty="0" err="1">
                <a:solidFill>
                  <a:srgbClr val="16191F"/>
                </a:solidFill>
                <a:effectLst/>
                <a:latin typeface="Amazon Ember"/>
              </a:rPr>
              <a:t>sub-rede</a:t>
            </a:r>
            <a:r>
              <a:rPr lang="pt-BR" b="0" i="0" dirty="0">
                <a:solidFill>
                  <a:srgbClr val="16191F"/>
                </a:solidFill>
                <a:effectLst/>
                <a:latin typeface="Amazon Ember"/>
              </a:rPr>
              <a:t>, alguns dos quais são reservados para nosso uso.</a:t>
            </a:r>
          </a:p>
          <a:p>
            <a:pPr marL="0" lvl="0" indent="0" algn="l" rtl="0">
              <a:lnSpc>
                <a:spcPct val="100000"/>
              </a:lnSpc>
              <a:spcBef>
                <a:spcPts val="0"/>
              </a:spcBef>
              <a:spcAft>
                <a:spcPts val="0"/>
              </a:spcAft>
              <a:buSzPts val="1400"/>
              <a:buNone/>
            </a:pPr>
            <a:r>
              <a:rPr lang="pt-BR" b="0" i="0" dirty="0">
                <a:solidFill>
                  <a:srgbClr val="16191F"/>
                </a:solidFill>
                <a:effectLst/>
                <a:latin typeface="Amazon Ember"/>
              </a:rPr>
              <a:t>	</a:t>
            </a:r>
            <a:r>
              <a:rPr lang="pt-BR" dirty="0"/>
              <a:t>Em cada </a:t>
            </a:r>
            <a:r>
              <a:rPr lang="pt-BR" dirty="0" err="1"/>
              <a:t>Sub-net</a:t>
            </a:r>
            <a:r>
              <a:rPr lang="pt-BR" dirty="0"/>
              <a:t> (172.31.0.0/24 – 256 endereços), são reservados os seguintes endereços: </a:t>
            </a:r>
          </a:p>
          <a:p>
            <a:pPr marL="0" lvl="0" indent="0" algn="l" rtl="0">
              <a:lnSpc>
                <a:spcPct val="100000"/>
              </a:lnSpc>
              <a:spcBef>
                <a:spcPts val="0"/>
              </a:spcBef>
              <a:spcAft>
                <a:spcPts val="0"/>
              </a:spcAft>
              <a:buSzPts val="1400"/>
              <a:buNone/>
            </a:pPr>
            <a:r>
              <a:rPr lang="pt-BR" dirty="0"/>
              <a:t>		172.31.0.0 – endereço de rede </a:t>
            </a:r>
          </a:p>
          <a:p>
            <a:pPr marL="0" lvl="0" indent="0" algn="l" rtl="0">
              <a:lnSpc>
                <a:spcPct val="100000"/>
              </a:lnSpc>
              <a:spcBef>
                <a:spcPts val="0"/>
              </a:spcBef>
              <a:spcAft>
                <a:spcPts val="0"/>
              </a:spcAft>
              <a:buSzPts val="1400"/>
              <a:buNone/>
            </a:pPr>
            <a:r>
              <a:rPr lang="pt-BR" dirty="0"/>
              <a:t>		172.31.0.1 – reservado pela AWS para roteamento da VPC </a:t>
            </a:r>
          </a:p>
          <a:p>
            <a:pPr marL="0" lvl="0" indent="0" algn="l" rtl="0">
              <a:lnSpc>
                <a:spcPct val="100000"/>
              </a:lnSpc>
              <a:spcBef>
                <a:spcPts val="0"/>
              </a:spcBef>
              <a:spcAft>
                <a:spcPts val="0"/>
              </a:spcAft>
              <a:buSzPts val="1400"/>
              <a:buNone/>
            </a:pPr>
            <a:r>
              <a:rPr lang="pt-BR" dirty="0"/>
              <a:t>		172.31.0.2 – reservado pela AWS. Geralmente utilizado como DNS Server </a:t>
            </a:r>
          </a:p>
          <a:p>
            <a:pPr marL="0" lvl="0" indent="0" algn="l" rtl="0">
              <a:lnSpc>
                <a:spcPct val="100000"/>
              </a:lnSpc>
              <a:spcBef>
                <a:spcPts val="0"/>
              </a:spcBef>
              <a:spcAft>
                <a:spcPts val="0"/>
              </a:spcAft>
              <a:buSzPts val="1400"/>
              <a:buNone/>
            </a:pPr>
            <a:r>
              <a:rPr lang="pt-BR" dirty="0"/>
              <a:t>		172.31.0.3 – reservado pela AWS para uso futuro </a:t>
            </a:r>
          </a:p>
          <a:p>
            <a:pPr marL="0" lvl="0" indent="0" algn="l" rtl="0">
              <a:lnSpc>
                <a:spcPct val="100000"/>
              </a:lnSpc>
              <a:spcBef>
                <a:spcPts val="0"/>
              </a:spcBef>
              <a:spcAft>
                <a:spcPts val="0"/>
              </a:spcAft>
              <a:buSzPts val="1400"/>
              <a:buNone/>
            </a:pPr>
            <a:r>
              <a:rPr lang="pt-BR" dirty="0"/>
              <a:t>		172.31.0.255 – endereço de Broadcast</a:t>
            </a:r>
            <a:endParaRPr lang="pt-BR" b="0" i="0" dirty="0">
              <a:solidFill>
                <a:srgbClr val="16191F"/>
              </a:solidFill>
              <a:effectLst/>
              <a:latin typeface="Amazon Ember"/>
            </a:endParaRPr>
          </a:p>
          <a:p>
            <a:pPr marL="0" lvl="0" indent="0" algn="l" rtl="0">
              <a:lnSpc>
                <a:spcPct val="100000"/>
              </a:lnSpc>
              <a:spcBef>
                <a:spcPts val="0"/>
              </a:spcBef>
              <a:spcAft>
                <a:spcPts val="0"/>
              </a:spcAft>
              <a:buSzPts val="1400"/>
              <a:buNone/>
            </a:pPr>
            <a:endParaRPr lang="pt-BR" dirty="0"/>
          </a:p>
          <a:p>
            <a:pPr marL="0" lvl="0" indent="0" algn="l" rtl="0">
              <a:lnSpc>
                <a:spcPct val="100000"/>
              </a:lnSpc>
              <a:spcBef>
                <a:spcPts val="0"/>
              </a:spcBef>
              <a:spcAft>
                <a:spcPts val="0"/>
              </a:spcAft>
              <a:buSzPts val="1400"/>
              <a:buNone/>
            </a:pPr>
            <a:r>
              <a:rPr lang="en-US" b="1" i="0" dirty="0">
                <a:solidFill>
                  <a:srgbClr val="313537"/>
                </a:solidFill>
                <a:effectLst/>
                <a:latin typeface="EmberRegular"/>
              </a:rPr>
              <a:t>Classless Inter-Domain Routing (CIDR)</a:t>
            </a:r>
            <a:endParaRPr dirty="0"/>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7</a:t>
            </a:fld>
            <a:endParaRPr/>
          </a:p>
        </p:txBody>
      </p:sp>
    </p:spTree>
    <p:extLst>
      <p:ext uri="{BB962C8B-B14F-4D97-AF65-F5344CB8AC3E}">
        <p14:creationId xmlns:p14="http://schemas.microsoft.com/office/powerpoint/2010/main" val="18878509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pt-BR" dirty="0"/>
              <a:t>Fonte: https://www.eletronet.com/blog/entenda-as-diferencas-entre-ipv4-e-ipv6/#:~:text=IPv4vs%20IPv6%20%E2%80%93%20Combina%C3%A7%C3%B5es,de%20340%20undecilh%C3%B5es%20de%20endere%C3%A7os.</a:t>
            </a:r>
          </a:p>
          <a:p>
            <a:pPr marL="0" lvl="0" indent="0" algn="l" rtl="0">
              <a:lnSpc>
                <a:spcPct val="100000"/>
              </a:lnSpc>
              <a:spcBef>
                <a:spcPts val="0"/>
              </a:spcBef>
              <a:spcAft>
                <a:spcPts val="0"/>
              </a:spcAft>
              <a:buSzPts val="1400"/>
              <a:buNone/>
            </a:pPr>
            <a:endParaRPr lang="pt-BR" dirty="0"/>
          </a:p>
          <a:p>
            <a:pPr marL="0" lvl="0" indent="0" algn="l" rtl="0">
              <a:lnSpc>
                <a:spcPct val="100000"/>
              </a:lnSpc>
              <a:spcBef>
                <a:spcPts val="0"/>
              </a:spcBef>
              <a:spcAft>
                <a:spcPts val="0"/>
              </a:spcAft>
              <a:buSzPts val="1400"/>
              <a:buNone/>
            </a:pPr>
            <a:r>
              <a:rPr lang="en-US" b="1" i="0" dirty="0">
                <a:solidFill>
                  <a:srgbClr val="313537"/>
                </a:solidFill>
                <a:effectLst/>
                <a:latin typeface="EmberRegular"/>
              </a:rPr>
              <a:t>Classless Inter-Domain Routing (CIDR)</a:t>
            </a:r>
          </a:p>
          <a:p>
            <a:pPr marL="0" lvl="0" indent="0" algn="l" rtl="0">
              <a:lnSpc>
                <a:spcPct val="100000"/>
              </a:lnSpc>
              <a:spcBef>
                <a:spcPts val="0"/>
              </a:spcBef>
              <a:spcAft>
                <a:spcPts val="0"/>
              </a:spcAft>
              <a:buSzPts val="1400"/>
              <a:buNone/>
            </a:pPr>
            <a:endParaRPr lang="en-US" b="1" i="0" dirty="0">
              <a:solidFill>
                <a:srgbClr val="313537"/>
              </a:solidFill>
              <a:effectLst/>
              <a:latin typeface="EmberRegular"/>
            </a:endParaRPr>
          </a:p>
          <a:p>
            <a:pPr marL="0" lvl="0" indent="0" algn="l" rtl="0">
              <a:lnSpc>
                <a:spcPct val="100000"/>
              </a:lnSpc>
              <a:spcBef>
                <a:spcPts val="0"/>
              </a:spcBef>
              <a:spcAft>
                <a:spcPts val="0"/>
              </a:spcAft>
              <a:buSzPts val="1400"/>
              <a:buNone/>
            </a:pPr>
            <a:r>
              <a:rPr lang="pt-BR" b="1" i="0" dirty="0">
                <a:solidFill>
                  <a:srgbClr val="333333"/>
                </a:solidFill>
                <a:effectLst/>
                <a:latin typeface="inherit"/>
              </a:rPr>
              <a:t>IPv4vs IPv6 – Combinações</a:t>
            </a:r>
            <a:endParaRPr lang="pt-BR" b="1" i="0" dirty="0">
              <a:solidFill>
                <a:srgbClr val="333333"/>
              </a:solidFill>
              <a:effectLst/>
              <a:latin typeface="Ubuntu" panose="020B0604020202020204" pitchFamily="34" charset="0"/>
            </a:endParaRPr>
          </a:p>
          <a:p>
            <a:pPr marL="0" lvl="0" indent="0" algn="l" rtl="0">
              <a:lnSpc>
                <a:spcPct val="100000"/>
              </a:lnSpc>
              <a:spcBef>
                <a:spcPts val="0"/>
              </a:spcBef>
              <a:spcAft>
                <a:spcPts val="0"/>
              </a:spcAft>
              <a:buSzPts val="1400"/>
              <a:buNone/>
            </a:pPr>
            <a:r>
              <a:rPr lang="pt-BR" b="0" i="0" dirty="0">
                <a:solidFill>
                  <a:srgbClr val="7A7A7A"/>
                </a:solidFill>
                <a:effectLst/>
                <a:latin typeface="Roboto" panose="02000000000000000000" pitchFamily="2" charset="0"/>
              </a:rPr>
              <a:t>O Protocolo de Internet versão 4 possui endereços no padrão 32 bits e sustenta cerca de 4 bilhões de combinações de endereços IP em todo o mundo. Já o IPv6 é a versão 6 do Protocolo de Internet, com endereços no padrão 128 bits, permitindo, portanto, cerca de 340 </a:t>
            </a:r>
            <a:r>
              <a:rPr lang="pt-BR" b="0" i="0" dirty="0" err="1">
                <a:solidFill>
                  <a:srgbClr val="7A7A7A"/>
                </a:solidFill>
                <a:effectLst/>
                <a:latin typeface="Roboto" panose="02000000000000000000" pitchFamily="2" charset="0"/>
              </a:rPr>
              <a:t>undecilhões</a:t>
            </a:r>
            <a:r>
              <a:rPr lang="pt-BR" b="0" i="0" dirty="0">
                <a:solidFill>
                  <a:srgbClr val="7A7A7A"/>
                </a:solidFill>
                <a:effectLst/>
                <a:latin typeface="Roboto" panose="02000000000000000000" pitchFamily="2" charset="0"/>
              </a:rPr>
              <a:t> de endereços.</a:t>
            </a:r>
          </a:p>
          <a:p>
            <a:pPr marL="0" lvl="0" indent="0" algn="l" rtl="0">
              <a:lnSpc>
                <a:spcPct val="100000"/>
              </a:lnSpc>
              <a:spcBef>
                <a:spcPts val="0"/>
              </a:spcBef>
              <a:spcAft>
                <a:spcPts val="0"/>
              </a:spcAft>
              <a:buSzPts val="1400"/>
              <a:buNone/>
            </a:pPr>
            <a:endParaRPr lang="pt-BR" b="0" i="0" dirty="0">
              <a:solidFill>
                <a:srgbClr val="7A7A7A"/>
              </a:solidFill>
              <a:effectLst/>
              <a:latin typeface="Roboto" panose="02000000000000000000" pitchFamily="2" charset="0"/>
            </a:endParaRPr>
          </a:p>
          <a:p>
            <a:pPr algn="l" fontAlgn="base"/>
            <a:r>
              <a:rPr lang="pt-BR" b="1" i="0" dirty="0">
                <a:solidFill>
                  <a:srgbClr val="333333"/>
                </a:solidFill>
                <a:effectLst/>
                <a:latin typeface="inherit"/>
              </a:rPr>
              <a:t>IPv4vs IPv6 – Cabeçalhos</a:t>
            </a:r>
            <a:endParaRPr lang="pt-BR" b="1" i="0" dirty="0">
              <a:solidFill>
                <a:srgbClr val="333333"/>
              </a:solidFill>
              <a:effectLst/>
              <a:latin typeface="Ubuntu" panose="020B0504030602030204" pitchFamily="34" charset="0"/>
            </a:endParaRPr>
          </a:p>
          <a:p>
            <a:pPr algn="l" fontAlgn="base"/>
            <a:r>
              <a:rPr lang="pt-BR" b="0" i="0" dirty="0">
                <a:solidFill>
                  <a:srgbClr val="7A7A7A"/>
                </a:solidFill>
                <a:effectLst/>
                <a:latin typeface="Roboto" panose="02000000000000000000" pitchFamily="2" charset="0"/>
              </a:rPr>
              <a:t>Além do maior número de combinações, o IPv6 também simplifica as atribuições de endereços. O cabeçalho em IPv6, por exemplo, é mais simplificado, pois contém somente sete campos, enquanto o IPv4 possui treze. Com isso, os roteadores conseguem processar os pacotes com mais rapidez melhorando, assim, o problema de atraso referente ao processamento.</a:t>
            </a:r>
          </a:p>
          <a:p>
            <a:pPr algn="l" fontAlgn="base"/>
            <a:r>
              <a:rPr lang="pt-BR" b="0" i="0" dirty="0">
                <a:solidFill>
                  <a:srgbClr val="7A7A7A"/>
                </a:solidFill>
                <a:effectLst/>
                <a:latin typeface="Roboto" panose="02000000000000000000" pitchFamily="2" charset="0"/>
              </a:rPr>
              <a:t>Além disso, há um maior suporte para opções, ou seja, os cabeçalhos que antes eram obrigatórios se tornaram opcionais. Houve melhoria também na segurança e qualidade de serviço </a:t>
            </a:r>
            <a:r>
              <a:rPr lang="pt-BR" b="0" i="0" dirty="0" err="1">
                <a:solidFill>
                  <a:srgbClr val="7A7A7A"/>
                </a:solidFill>
                <a:effectLst/>
                <a:latin typeface="Roboto" panose="02000000000000000000" pitchFamily="2" charset="0"/>
              </a:rPr>
              <a:t>QoS</a:t>
            </a:r>
            <a:r>
              <a:rPr lang="pt-BR" b="0" i="0" dirty="0">
                <a:solidFill>
                  <a:srgbClr val="7A7A7A"/>
                </a:solidFill>
                <a:effectLst/>
                <a:latin typeface="Roboto" panose="02000000000000000000" pitchFamily="2" charset="0"/>
              </a:rPr>
              <a:t>, pois o protocolo oferece recursos de autenticação e privacidade.</a:t>
            </a:r>
          </a:p>
          <a:p>
            <a:pPr algn="l" fontAlgn="base"/>
            <a:r>
              <a:rPr lang="pt-BR" b="1" i="0" dirty="0">
                <a:solidFill>
                  <a:srgbClr val="333333"/>
                </a:solidFill>
                <a:effectLst/>
                <a:latin typeface="inherit"/>
              </a:rPr>
              <a:t>IPv4vs IPv6 – Endereçamento</a:t>
            </a:r>
            <a:endParaRPr lang="pt-BR" b="1" i="0" dirty="0">
              <a:solidFill>
                <a:srgbClr val="333333"/>
              </a:solidFill>
              <a:effectLst/>
              <a:latin typeface="Ubuntu" panose="020B0504030602030204" pitchFamily="34" charset="0"/>
            </a:endParaRPr>
          </a:p>
          <a:p>
            <a:pPr algn="l" fontAlgn="base"/>
            <a:r>
              <a:rPr lang="pt-BR" b="0" i="0" dirty="0">
                <a:solidFill>
                  <a:srgbClr val="7A7A7A"/>
                </a:solidFill>
                <a:effectLst/>
                <a:latin typeface="Roboto" panose="02000000000000000000" pitchFamily="2" charset="0"/>
              </a:rPr>
              <a:t>Os endereços (Endereço da Fonte e Endereço de Destino) possuem dezesseis bytes, ao invés dos quatro bytes do IPv4. Enquanto o IPv4 usa um padrão numérico de 0 a 9, o IPv6 utiliza um padrão alfanumérico com os números e letras (do A ao F). Com esse endereço maior de 128 bits, a transmissão se torna mais complexa.</a:t>
            </a:r>
          </a:p>
          <a:p>
            <a:pPr algn="l" fontAlgn="base"/>
            <a:r>
              <a:rPr lang="pt-BR" b="1" i="0" dirty="0">
                <a:solidFill>
                  <a:srgbClr val="333333"/>
                </a:solidFill>
                <a:effectLst/>
                <a:latin typeface="inherit"/>
              </a:rPr>
              <a:t>IPv4vs IPv6 – Pacotes</a:t>
            </a:r>
            <a:endParaRPr lang="pt-BR" b="1" i="0" dirty="0">
              <a:solidFill>
                <a:srgbClr val="333333"/>
              </a:solidFill>
              <a:effectLst/>
              <a:latin typeface="Ubuntu" panose="020B0504030602030204" pitchFamily="34" charset="0"/>
            </a:endParaRPr>
          </a:p>
          <a:p>
            <a:pPr algn="l" fontAlgn="base"/>
            <a:r>
              <a:rPr lang="pt-BR" b="0" i="0" dirty="0">
                <a:solidFill>
                  <a:srgbClr val="7A7A7A"/>
                </a:solidFill>
                <a:effectLst/>
                <a:latin typeface="Roboto" panose="02000000000000000000" pitchFamily="2" charset="0"/>
              </a:rPr>
              <a:t>O tamanho mínimo dos pacotes foi aumentado de 576 para 1.280 no IPv6. Além disso, todos os campos relacionados à fragmentação de pacotes foram removidos. Ele exige que os pacotes sejam enviados em um tamanho menor para poupar o trabalho do roteador.</a:t>
            </a:r>
          </a:p>
          <a:p>
            <a:pPr algn="l" fontAlgn="base"/>
            <a:r>
              <a:rPr lang="pt-BR" b="1" i="0" dirty="0">
                <a:solidFill>
                  <a:srgbClr val="333333"/>
                </a:solidFill>
                <a:effectLst/>
                <a:latin typeface="inherit"/>
              </a:rPr>
              <a:t>IPv4vs IPv6 – Segurança</a:t>
            </a:r>
            <a:endParaRPr lang="pt-BR" b="1" i="0" dirty="0">
              <a:solidFill>
                <a:srgbClr val="333333"/>
              </a:solidFill>
              <a:effectLst/>
              <a:latin typeface="Ubuntu" panose="020B0504030602030204" pitchFamily="34" charset="0"/>
            </a:endParaRPr>
          </a:p>
          <a:p>
            <a:pPr algn="l" fontAlgn="base"/>
            <a:r>
              <a:rPr lang="pt-BR" b="0" i="0" dirty="0">
                <a:solidFill>
                  <a:srgbClr val="7A7A7A"/>
                </a:solidFill>
                <a:effectLst/>
                <a:latin typeface="Roboto" panose="02000000000000000000" pitchFamily="2" charset="0"/>
              </a:rPr>
              <a:t>O IPv6 traz recursos adicionais de segurança de rede, como o IP Security, que garante autenticidade, integridade e confidencialidade por meio de criptografia, embora o IPv4 conte com firewalls e outros dispositivos para garantir segurança.</a:t>
            </a:r>
          </a:p>
          <a:p>
            <a:pPr algn="l" fontAlgn="base"/>
            <a:r>
              <a:rPr lang="pt-BR" b="0" i="0" dirty="0">
                <a:solidFill>
                  <a:srgbClr val="7A7A7A"/>
                </a:solidFill>
                <a:effectLst/>
                <a:latin typeface="Roboto" panose="02000000000000000000" pitchFamily="2" charset="0"/>
              </a:rPr>
              <a:t>No IPv6 foram adicionados três recursos de segurança na camada IP: o cabeçalho de autenticação que garante que o IP do remetente é o que realmente está indicado </a:t>
            </a:r>
            <a:r>
              <a:rPr lang="pt-BR" b="0" i="0" dirty="0" err="1">
                <a:solidFill>
                  <a:srgbClr val="7A7A7A"/>
                </a:solidFill>
                <a:effectLst/>
                <a:latin typeface="Roboto" panose="02000000000000000000" pitchFamily="2" charset="0"/>
              </a:rPr>
              <a:t>eque</a:t>
            </a:r>
            <a:r>
              <a:rPr lang="pt-BR" b="0" i="0" dirty="0">
                <a:solidFill>
                  <a:srgbClr val="7A7A7A"/>
                </a:solidFill>
                <a:effectLst/>
                <a:latin typeface="Roboto" panose="02000000000000000000" pitchFamily="2" charset="0"/>
              </a:rPr>
              <a:t> não houve nenhuma modificação no conteúdo; o cabeçalho de encapsulamento que criptografa os dados do cabeçalho por meio de uma chave, evitando que os dados sejam interceptados ou modificados. Por fim, o IPv6 conta com o </a:t>
            </a:r>
            <a:r>
              <a:rPr lang="pt-BR" b="0" i="1" dirty="0">
                <a:solidFill>
                  <a:srgbClr val="7A7A7A"/>
                </a:solidFill>
                <a:effectLst/>
                <a:latin typeface="inherit"/>
              </a:rPr>
              <a:t>Internet Key Exchange</a:t>
            </a:r>
            <a:r>
              <a:rPr lang="pt-BR" b="0" i="0" dirty="0">
                <a:solidFill>
                  <a:srgbClr val="7A7A7A"/>
                </a:solidFill>
                <a:effectLst/>
                <a:latin typeface="Roboto" panose="02000000000000000000" pitchFamily="2" charset="0"/>
              </a:rPr>
              <a:t> (IKE), que promove a autenticação entre receptor e o transmissor, estabelecendo as chaves entre os dois de forma segura.</a:t>
            </a:r>
          </a:p>
          <a:p>
            <a:pPr marL="0" lvl="0" indent="0" algn="l" rtl="0">
              <a:lnSpc>
                <a:spcPct val="100000"/>
              </a:lnSpc>
              <a:spcBef>
                <a:spcPts val="0"/>
              </a:spcBef>
              <a:spcAft>
                <a:spcPts val="0"/>
              </a:spcAft>
              <a:buSzPts val="1400"/>
              <a:buNone/>
            </a:pPr>
            <a:endParaRPr lang="pt-BR" b="0" i="0" dirty="0">
              <a:solidFill>
                <a:srgbClr val="7A7A7A"/>
              </a:solidFill>
              <a:effectLst/>
              <a:latin typeface="Roboto" panose="02000000000000000000" pitchFamily="2" charset="0"/>
            </a:endParaRPr>
          </a:p>
          <a:p>
            <a:pPr algn="l" fontAlgn="base"/>
            <a:r>
              <a:rPr lang="pt-BR" b="1" i="0" dirty="0">
                <a:solidFill>
                  <a:srgbClr val="333333"/>
                </a:solidFill>
                <a:effectLst/>
                <a:latin typeface="inherit"/>
              </a:rPr>
              <a:t>O IPv4 vai deixar de existir?</a:t>
            </a:r>
            <a:endParaRPr lang="pt-BR" b="1" i="0" dirty="0">
              <a:solidFill>
                <a:srgbClr val="333333"/>
              </a:solidFill>
              <a:effectLst/>
              <a:latin typeface="Ubuntu" panose="020B0504030602030204" pitchFamily="34" charset="0"/>
            </a:endParaRPr>
          </a:p>
          <a:p>
            <a:pPr algn="l" fontAlgn="base"/>
            <a:r>
              <a:rPr lang="pt-BR" b="0" i="0" dirty="0">
                <a:solidFill>
                  <a:srgbClr val="7A7A7A"/>
                </a:solidFill>
                <a:effectLst/>
                <a:latin typeface="Roboto" panose="02000000000000000000" pitchFamily="2" charset="0"/>
              </a:rPr>
              <a:t>A ideia é que o IPv4 seja substituído completamente pelo IPv6, visto que o IPv6 é uma versão melhorada e mais segura do IPv4, porém essa mudança é gradativa e acontecerá de forma bastante lenta, então é possível que os dois protocolos coexistam ainda por muitos anos. Quer saber mais sobre o IPv6? Confira o nosso </a:t>
            </a:r>
            <a:r>
              <a:rPr lang="pt-BR" b="0" i="0" u="none" strike="noStrike" dirty="0">
                <a:solidFill>
                  <a:srgbClr val="333333"/>
                </a:solidFill>
                <a:effectLst/>
                <a:latin typeface="inherit"/>
                <a:hlinkClick r:id="rId3"/>
              </a:rPr>
              <a:t>Fala Eletronet</a:t>
            </a:r>
            <a:r>
              <a:rPr lang="pt-BR" b="0" i="0" dirty="0">
                <a:solidFill>
                  <a:srgbClr val="7A7A7A"/>
                </a:solidFill>
                <a:effectLst/>
                <a:latin typeface="Roboto" panose="02000000000000000000" pitchFamily="2" charset="0"/>
              </a:rPr>
              <a:t> com o nosso especialista em Gerenciamento de Projetos, Célio Mello.</a:t>
            </a:r>
          </a:p>
          <a:p>
            <a:pPr marL="0" lvl="0" indent="0" algn="l" rtl="0">
              <a:lnSpc>
                <a:spcPct val="100000"/>
              </a:lnSpc>
              <a:spcBef>
                <a:spcPts val="0"/>
              </a:spcBef>
              <a:spcAft>
                <a:spcPts val="0"/>
              </a:spcAft>
              <a:buSzPts val="1400"/>
              <a:buNone/>
            </a:pPr>
            <a:endParaRPr dirty="0"/>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8</a:t>
            </a:fld>
            <a:endParaRPr/>
          </a:p>
        </p:txBody>
      </p:sp>
    </p:spTree>
    <p:extLst>
      <p:ext uri="{BB962C8B-B14F-4D97-AF65-F5344CB8AC3E}">
        <p14:creationId xmlns:p14="http://schemas.microsoft.com/office/powerpoint/2010/main" val="3527021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l"/>
            <a:r>
              <a:rPr lang="pt-BR" b="0" i="0" dirty="0">
                <a:solidFill>
                  <a:srgbClr val="000000"/>
                </a:solidFill>
                <a:effectLst/>
                <a:latin typeface="open sans" panose="020B0606030504020204" pitchFamily="34" charset="0"/>
              </a:rPr>
              <a:t>Fonte: https://www.infowester.com/ip.php</a:t>
            </a:r>
          </a:p>
          <a:p>
            <a:pPr algn="l"/>
            <a:endParaRPr lang="pt-BR" b="0" i="0" dirty="0">
              <a:solidFill>
                <a:srgbClr val="000000"/>
              </a:solidFill>
              <a:effectLst/>
              <a:latin typeface="open sans" panose="020B0606030504020204" pitchFamily="34" charset="0"/>
            </a:endParaRPr>
          </a:p>
          <a:p>
            <a:pPr algn="l"/>
            <a:r>
              <a:rPr lang="pt-BR" b="0" i="0" dirty="0">
                <a:solidFill>
                  <a:srgbClr val="000000"/>
                </a:solidFill>
                <a:effectLst/>
                <a:latin typeface="open sans" panose="020B0606030504020204" pitchFamily="34" charset="0"/>
              </a:rPr>
              <a:t>Para que seja possível termos </a:t>
            </a:r>
            <a:r>
              <a:rPr lang="pt-BR" b="0" i="0" dirty="0" err="1">
                <a:solidFill>
                  <a:srgbClr val="000000"/>
                </a:solidFill>
                <a:effectLst/>
                <a:latin typeface="open sans" panose="020B0606030504020204" pitchFamily="34" charset="0"/>
              </a:rPr>
              <a:t>IPs</a:t>
            </a:r>
            <a:r>
              <a:rPr lang="pt-BR" b="0" i="0" dirty="0">
                <a:solidFill>
                  <a:srgbClr val="000000"/>
                </a:solidFill>
                <a:effectLst/>
                <a:latin typeface="open sans" panose="020B0606030504020204" pitchFamily="34" charset="0"/>
              </a:rPr>
              <a:t> para uso em redes locais e </a:t>
            </a:r>
            <a:r>
              <a:rPr lang="pt-BR" b="0" i="0" dirty="0" err="1">
                <a:solidFill>
                  <a:srgbClr val="000000"/>
                </a:solidFill>
                <a:effectLst/>
                <a:latin typeface="open sans" panose="020B0606030504020204" pitchFamily="34" charset="0"/>
              </a:rPr>
              <a:t>IPs</a:t>
            </a:r>
            <a:r>
              <a:rPr lang="pt-BR" b="0" i="0" dirty="0">
                <a:solidFill>
                  <a:srgbClr val="000000"/>
                </a:solidFill>
                <a:effectLst/>
                <a:latin typeface="open sans" panose="020B0606030504020204" pitchFamily="34" charset="0"/>
              </a:rPr>
              <a:t> para utilização na internet, contamos com um esquema de distribuição estabelecido pelas entidades </a:t>
            </a:r>
            <a:r>
              <a:rPr lang="pt-BR" b="0" i="0" u="none" strike="noStrike" dirty="0">
                <a:solidFill>
                  <a:srgbClr val="2160DE"/>
                </a:solidFill>
                <a:effectLst/>
                <a:latin typeface="open sans" panose="020B0606030504020204" pitchFamily="34" charset="0"/>
                <a:hlinkClick r:id="rId3"/>
              </a:rPr>
              <a:t>IANA</a:t>
            </a:r>
            <a:r>
              <a:rPr lang="pt-BR" b="0" i="0" dirty="0">
                <a:solidFill>
                  <a:srgbClr val="000000"/>
                </a:solidFill>
                <a:effectLst/>
                <a:latin typeface="open sans" panose="020B0606030504020204" pitchFamily="34" charset="0"/>
              </a:rPr>
              <a:t> (</a:t>
            </a:r>
            <a:r>
              <a:rPr lang="pt-BR" b="0" i="1" dirty="0">
                <a:solidFill>
                  <a:srgbClr val="000000"/>
                </a:solidFill>
                <a:effectLst/>
                <a:latin typeface="open sans" panose="020B0606030504020204" pitchFamily="34" charset="0"/>
              </a:rPr>
              <a:t>Internet </a:t>
            </a:r>
            <a:r>
              <a:rPr lang="pt-BR" b="0" i="1" dirty="0" err="1">
                <a:solidFill>
                  <a:srgbClr val="000000"/>
                </a:solidFill>
                <a:effectLst/>
                <a:latin typeface="open sans" panose="020B0606030504020204" pitchFamily="34" charset="0"/>
              </a:rPr>
              <a:t>Assigned</a:t>
            </a:r>
            <a:r>
              <a:rPr lang="pt-BR" b="0" i="1" dirty="0">
                <a:solidFill>
                  <a:srgbClr val="000000"/>
                </a:solidFill>
                <a:effectLst/>
                <a:latin typeface="open sans" panose="020B0606030504020204" pitchFamily="34" charset="0"/>
              </a:rPr>
              <a:t> </a:t>
            </a:r>
            <a:r>
              <a:rPr lang="pt-BR" b="0" i="1" dirty="0" err="1">
                <a:solidFill>
                  <a:srgbClr val="000000"/>
                </a:solidFill>
                <a:effectLst/>
                <a:latin typeface="open sans" panose="020B0606030504020204" pitchFamily="34" charset="0"/>
              </a:rPr>
              <a:t>Numbers</a:t>
            </a:r>
            <a:r>
              <a:rPr lang="pt-BR" b="0" i="1" dirty="0">
                <a:solidFill>
                  <a:srgbClr val="000000"/>
                </a:solidFill>
                <a:effectLst/>
                <a:latin typeface="open sans" panose="020B0606030504020204" pitchFamily="34" charset="0"/>
              </a:rPr>
              <a:t> </a:t>
            </a:r>
            <a:r>
              <a:rPr lang="pt-BR" b="0" i="1" dirty="0" err="1">
                <a:solidFill>
                  <a:srgbClr val="000000"/>
                </a:solidFill>
                <a:effectLst/>
                <a:latin typeface="open sans" panose="020B0606030504020204" pitchFamily="34" charset="0"/>
              </a:rPr>
              <a:t>Authority</a:t>
            </a:r>
            <a:r>
              <a:rPr lang="pt-BR" b="0" i="0" dirty="0">
                <a:solidFill>
                  <a:srgbClr val="000000"/>
                </a:solidFill>
                <a:effectLst/>
                <a:latin typeface="open sans" panose="020B0606030504020204" pitchFamily="34" charset="0"/>
              </a:rPr>
              <a:t>) e </a:t>
            </a:r>
            <a:r>
              <a:rPr lang="pt-BR" b="0" i="0" u="none" strike="noStrike" dirty="0">
                <a:solidFill>
                  <a:srgbClr val="2160DE"/>
                </a:solidFill>
                <a:effectLst/>
                <a:latin typeface="open sans" panose="020B0606030504020204" pitchFamily="34" charset="0"/>
                <a:hlinkClick r:id="rId4"/>
              </a:rPr>
              <a:t>ICANN</a:t>
            </a:r>
            <a:r>
              <a:rPr lang="pt-BR" b="0" i="0" dirty="0">
                <a:solidFill>
                  <a:srgbClr val="000000"/>
                </a:solidFill>
                <a:effectLst/>
                <a:latin typeface="open sans" panose="020B0606030504020204" pitchFamily="34" charset="0"/>
              </a:rPr>
              <a:t> (</a:t>
            </a:r>
            <a:r>
              <a:rPr lang="pt-BR" b="0" i="1" dirty="0">
                <a:solidFill>
                  <a:srgbClr val="000000"/>
                </a:solidFill>
                <a:effectLst/>
                <a:latin typeface="open sans" panose="020B0606030504020204" pitchFamily="34" charset="0"/>
              </a:rPr>
              <a:t>Internet Corporation for </a:t>
            </a:r>
            <a:r>
              <a:rPr lang="pt-BR" b="0" i="1" dirty="0" err="1">
                <a:solidFill>
                  <a:srgbClr val="000000"/>
                </a:solidFill>
                <a:effectLst/>
                <a:latin typeface="open sans" panose="020B0606030504020204" pitchFamily="34" charset="0"/>
              </a:rPr>
              <a:t>Assigned</a:t>
            </a:r>
            <a:r>
              <a:rPr lang="pt-BR" b="0" i="1" dirty="0">
                <a:solidFill>
                  <a:srgbClr val="000000"/>
                </a:solidFill>
                <a:effectLst/>
                <a:latin typeface="open sans" panose="020B0606030504020204" pitchFamily="34" charset="0"/>
              </a:rPr>
              <a:t> </a:t>
            </a:r>
            <a:r>
              <a:rPr lang="pt-BR" b="0" i="1" dirty="0" err="1">
                <a:solidFill>
                  <a:srgbClr val="000000"/>
                </a:solidFill>
                <a:effectLst/>
                <a:latin typeface="open sans" panose="020B0606030504020204" pitchFamily="34" charset="0"/>
              </a:rPr>
              <a:t>Names</a:t>
            </a:r>
            <a:r>
              <a:rPr lang="pt-BR" b="0" i="1" dirty="0">
                <a:solidFill>
                  <a:srgbClr val="000000"/>
                </a:solidFill>
                <a:effectLst/>
                <a:latin typeface="open sans" panose="020B0606030504020204" pitchFamily="34" charset="0"/>
              </a:rPr>
              <a:t> </a:t>
            </a:r>
            <a:r>
              <a:rPr lang="pt-BR" b="0" i="1" dirty="0" err="1">
                <a:solidFill>
                  <a:srgbClr val="000000"/>
                </a:solidFill>
                <a:effectLst/>
                <a:latin typeface="open sans" panose="020B0606030504020204" pitchFamily="34" charset="0"/>
              </a:rPr>
              <a:t>and</a:t>
            </a:r>
            <a:r>
              <a:rPr lang="pt-BR" b="0" i="1" dirty="0">
                <a:solidFill>
                  <a:srgbClr val="000000"/>
                </a:solidFill>
                <a:effectLst/>
                <a:latin typeface="open sans" panose="020B0606030504020204" pitchFamily="34" charset="0"/>
              </a:rPr>
              <a:t> </a:t>
            </a:r>
            <a:r>
              <a:rPr lang="pt-BR" b="0" i="1" dirty="0" err="1">
                <a:solidFill>
                  <a:srgbClr val="000000"/>
                </a:solidFill>
                <a:effectLst/>
                <a:latin typeface="open sans" panose="020B0606030504020204" pitchFamily="34" charset="0"/>
              </a:rPr>
              <a:t>Numbers</a:t>
            </a:r>
            <a:r>
              <a:rPr lang="pt-BR" b="0" i="0" dirty="0">
                <a:solidFill>
                  <a:srgbClr val="000000"/>
                </a:solidFill>
                <a:effectLst/>
                <a:latin typeface="open sans" panose="020B0606030504020204" pitchFamily="34" charset="0"/>
              </a:rPr>
              <a:t>) que, basicamente, divide os endereços em três classes principais e mais duas complementares. São elas:</a:t>
            </a:r>
          </a:p>
          <a:p>
            <a:pPr algn="l"/>
            <a:r>
              <a:rPr lang="pt-BR" b="1" i="0" dirty="0">
                <a:solidFill>
                  <a:srgbClr val="000000"/>
                </a:solidFill>
                <a:effectLst/>
                <a:latin typeface="open sans" panose="020B0606030504020204" pitchFamily="34" charset="0"/>
              </a:rPr>
              <a:t>Classe A</a:t>
            </a:r>
            <a:r>
              <a:rPr lang="pt-BR" b="0" i="0" dirty="0">
                <a:solidFill>
                  <a:srgbClr val="000000"/>
                </a:solidFill>
                <a:effectLst/>
                <a:latin typeface="open sans" panose="020B0606030504020204" pitchFamily="34" charset="0"/>
              </a:rPr>
              <a:t>: 0.0.0.0 até 127.255.255.255 — permite até 128 redes, cada uma com até 16.777.214 dispositivos conectados;</a:t>
            </a:r>
          </a:p>
          <a:p>
            <a:pPr algn="l"/>
            <a:r>
              <a:rPr lang="pt-BR" b="1" i="0" dirty="0">
                <a:solidFill>
                  <a:srgbClr val="000000"/>
                </a:solidFill>
                <a:effectLst/>
                <a:latin typeface="open sans" panose="020B0606030504020204" pitchFamily="34" charset="0"/>
              </a:rPr>
              <a:t>Classe B</a:t>
            </a:r>
            <a:r>
              <a:rPr lang="pt-BR" b="0" i="0" dirty="0">
                <a:solidFill>
                  <a:srgbClr val="000000"/>
                </a:solidFill>
                <a:effectLst/>
                <a:latin typeface="open sans" panose="020B0606030504020204" pitchFamily="34" charset="0"/>
              </a:rPr>
              <a:t>: 128.0.0.0 até 191.255.255.255 — permite até 16.384 redes, cada uma com até 65.536 dispositivos;</a:t>
            </a:r>
          </a:p>
          <a:p>
            <a:pPr algn="l"/>
            <a:r>
              <a:rPr lang="pt-BR" b="1" i="0" dirty="0">
                <a:solidFill>
                  <a:srgbClr val="000000"/>
                </a:solidFill>
                <a:effectLst/>
                <a:latin typeface="open sans" panose="020B0606030504020204" pitchFamily="34" charset="0"/>
              </a:rPr>
              <a:t>Classe C</a:t>
            </a:r>
            <a:r>
              <a:rPr lang="pt-BR" b="0" i="0" dirty="0">
                <a:solidFill>
                  <a:srgbClr val="000000"/>
                </a:solidFill>
                <a:effectLst/>
                <a:latin typeface="open sans" panose="020B0606030504020204" pitchFamily="34" charset="0"/>
              </a:rPr>
              <a:t>: 192.0.0.0 até 223.255.255.255 — permite até 2.097.152 redes, cada uma com até 254 dispositivos;</a:t>
            </a:r>
          </a:p>
          <a:p>
            <a:pPr algn="l"/>
            <a:r>
              <a:rPr lang="pt-BR" b="1" i="0" dirty="0">
                <a:solidFill>
                  <a:srgbClr val="000000"/>
                </a:solidFill>
                <a:effectLst/>
                <a:latin typeface="open sans" panose="020B0606030504020204" pitchFamily="34" charset="0"/>
              </a:rPr>
              <a:t>Classe D</a:t>
            </a:r>
            <a:r>
              <a:rPr lang="pt-BR" b="0" i="0" dirty="0">
                <a:solidFill>
                  <a:srgbClr val="000000"/>
                </a:solidFill>
                <a:effectLst/>
                <a:latin typeface="open sans" panose="020B0606030504020204" pitchFamily="34" charset="0"/>
              </a:rPr>
              <a:t>: 224.0.0.0 até 239.255.255.255 — </a:t>
            </a:r>
            <a:r>
              <a:rPr lang="pt-BR" b="0" i="1" dirty="0" err="1">
                <a:solidFill>
                  <a:srgbClr val="000000"/>
                </a:solidFill>
                <a:effectLst/>
                <a:latin typeface="open sans" panose="020B0606030504020204" pitchFamily="34" charset="0"/>
              </a:rPr>
              <a:t>multicast</a:t>
            </a:r>
            <a:r>
              <a:rPr lang="pt-BR" b="0" i="0" dirty="0">
                <a:solidFill>
                  <a:srgbClr val="000000"/>
                </a:solidFill>
                <a:effectLst/>
                <a:latin typeface="open sans" panose="020B0606030504020204" pitchFamily="34" charset="0"/>
              </a:rPr>
              <a:t>;</a:t>
            </a:r>
          </a:p>
          <a:p>
            <a:pPr algn="l"/>
            <a:r>
              <a:rPr lang="pt-BR" b="1" i="0" dirty="0">
                <a:solidFill>
                  <a:srgbClr val="000000"/>
                </a:solidFill>
                <a:effectLst/>
                <a:latin typeface="open sans" panose="020B0606030504020204" pitchFamily="34" charset="0"/>
              </a:rPr>
              <a:t>Classe E</a:t>
            </a:r>
            <a:r>
              <a:rPr lang="pt-BR" b="0" i="0" dirty="0">
                <a:solidFill>
                  <a:srgbClr val="000000"/>
                </a:solidFill>
                <a:effectLst/>
                <a:latin typeface="open sans" panose="020B0606030504020204" pitchFamily="34" charset="0"/>
              </a:rPr>
              <a:t>: 240.0.0.0 até 255.255.255.255 — </a:t>
            </a:r>
            <a:r>
              <a:rPr lang="pt-BR" b="0" i="1" dirty="0" err="1">
                <a:solidFill>
                  <a:srgbClr val="000000"/>
                </a:solidFill>
                <a:effectLst/>
                <a:latin typeface="open sans" panose="020B0606030504020204" pitchFamily="34" charset="0"/>
              </a:rPr>
              <a:t>multicast</a:t>
            </a:r>
            <a:r>
              <a:rPr lang="pt-BR" b="0" i="1" dirty="0">
                <a:solidFill>
                  <a:srgbClr val="000000"/>
                </a:solidFill>
                <a:effectLst/>
                <a:latin typeface="open sans" panose="020B0606030504020204" pitchFamily="34" charset="0"/>
              </a:rPr>
              <a:t> reservado</a:t>
            </a:r>
            <a:r>
              <a:rPr lang="pt-BR" b="0" i="0" dirty="0">
                <a:solidFill>
                  <a:srgbClr val="000000"/>
                </a:solidFill>
                <a:effectLst/>
                <a:latin typeface="open sans" panose="020B0606030504020204" pitchFamily="34" charset="0"/>
              </a:rPr>
              <a:t>.</a:t>
            </a:r>
          </a:p>
          <a:p>
            <a:pPr algn="l"/>
            <a:endParaRPr lang="pt-BR" b="0" i="0" dirty="0">
              <a:solidFill>
                <a:srgbClr val="000000"/>
              </a:solidFill>
              <a:effectLst/>
              <a:latin typeface="open sans" panose="020B0606030504020204" pitchFamily="34" charset="0"/>
            </a:endParaRPr>
          </a:p>
          <a:p>
            <a:pPr algn="l"/>
            <a:r>
              <a:rPr lang="pt-BR" b="0" i="0" dirty="0">
                <a:solidFill>
                  <a:srgbClr val="000000"/>
                </a:solidFill>
                <a:effectLst/>
                <a:latin typeface="open sans" panose="020B0606030504020204" pitchFamily="34" charset="0"/>
              </a:rPr>
              <a:t>As três primeiras classes são assim divididas para atender às seguintes necessidades:</a:t>
            </a:r>
          </a:p>
          <a:p>
            <a:pPr algn="l"/>
            <a:r>
              <a:rPr lang="pt-BR" b="0" i="0" dirty="0">
                <a:solidFill>
                  <a:srgbClr val="000000"/>
                </a:solidFill>
                <a:effectLst/>
                <a:latin typeface="open sans" panose="020B0606030504020204" pitchFamily="34" charset="0"/>
              </a:rPr>
              <a:t>- Os endereços IP da classe A são usados em locais onde são necessárias poucas redes, mas uma grande quantidade de máquinas nelas. Para isso, o primeiro byte é utilizado como identificador da rede e os demais servem como identificador dos dispositivos conectados (notebooks, smartphones, impressoras, </a:t>
            </a:r>
            <a:r>
              <a:rPr lang="pt-BR" b="0" i="0" dirty="0" err="1">
                <a:solidFill>
                  <a:srgbClr val="000000"/>
                </a:solidFill>
                <a:effectLst/>
                <a:latin typeface="open sans" panose="020B0606030504020204" pitchFamily="34" charset="0"/>
              </a:rPr>
              <a:t>etc</a:t>
            </a:r>
            <a:r>
              <a:rPr lang="pt-BR" b="0" i="0" dirty="0">
                <a:solidFill>
                  <a:srgbClr val="000000"/>
                </a:solidFill>
                <a:effectLst/>
                <a:latin typeface="open sans" panose="020B0606030504020204" pitchFamily="34" charset="0"/>
              </a:rPr>
              <a:t>);</a:t>
            </a:r>
          </a:p>
          <a:p>
            <a:pPr algn="l"/>
            <a:r>
              <a:rPr lang="pt-BR" b="0" i="0" dirty="0">
                <a:solidFill>
                  <a:srgbClr val="000000"/>
                </a:solidFill>
                <a:effectLst/>
                <a:latin typeface="open sans" panose="020B0606030504020204" pitchFamily="34" charset="0"/>
              </a:rPr>
              <a:t>- Os </a:t>
            </a:r>
            <a:r>
              <a:rPr lang="pt-BR" b="0" i="0" dirty="0" err="1">
                <a:solidFill>
                  <a:srgbClr val="000000"/>
                </a:solidFill>
                <a:effectLst/>
                <a:latin typeface="open sans" panose="020B0606030504020204" pitchFamily="34" charset="0"/>
              </a:rPr>
              <a:t>IPs</a:t>
            </a:r>
            <a:r>
              <a:rPr lang="pt-BR" b="0" i="0" dirty="0">
                <a:solidFill>
                  <a:srgbClr val="000000"/>
                </a:solidFill>
                <a:effectLst/>
                <a:latin typeface="open sans" panose="020B0606030504020204" pitchFamily="34" charset="0"/>
              </a:rPr>
              <a:t> da classe B são usados nos casos em que a quantidade de redes é equivalente ou semelhante ao número de dispositivos. Para isso, usam-se os dois primeiros bytes do endereço IP para identificar a rede e os restantes para identificar os dispositivos;</a:t>
            </a:r>
          </a:p>
          <a:p>
            <a:pPr algn="l"/>
            <a:r>
              <a:rPr lang="pt-BR" b="0" i="0" dirty="0">
                <a:solidFill>
                  <a:srgbClr val="000000"/>
                </a:solidFill>
                <a:effectLst/>
                <a:latin typeface="open sans" panose="020B0606030504020204" pitchFamily="34" charset="0"/>
              </a:rPr>
              <a:t>- Os endereços IP da classe C são usados em locais que requerem grande quantidade de redes, mas com poucos dispositivos em cada uma. Assim, os três primeiros bytes são usados para identificar a rede e o último é utilizado para identificar as máquinas.</a:t>
            </a:r>
          </a:p>
          <a:p>
            <a:pPr algn="l"/>
            <a:r>
              <a:rPr lang="pt-BR" b="0" i="0" dirty="0">
                <a:solidFill>
                  <a:srgbClr val="000000"/>
                </a:solidFill>
                <a:effectLst/>
                <a:latin typeface="open sans" panose="020B0606030504020204" pitchFamily="34" charset="0"/>
              </a:rPr>
              <a:t>Quanto às classes D e </a:t>
            </a:r>
            <a:r>
              <a:rPr lang="pt-BR" b="0" i="0" dirty="0" err="1">
                <a:solidFill>
                  <a:srgbClr val="000000"/>
                </a:solidFill>
                <a:effectLst/>
                <a:latin typeface="open sans" panose="020B0606030504020204" pitchFamily="34" charset="0"/>
              </a:rPr>
              <a:t>E</a:t>
            </a:r>
            <a:r>
              <a:rPr lang="pt-BR" b="0" i="0" dirty="0">
                <a:solidFill>
                  <a:srgbClr val="000000"/>
                </a:solidFill>
                <a:effectLst/>
                <a:latin typeface="open sans" panose="020B0606030504020204" pitchFamily="34" charset="0"/>
              </a:rPr>
              <a:t>, elas existem por motivos especiais: a primeira é usada para a propagação de pacotes especiais para a comunicação entre os dispositivos, enquanto que a segunda está reservada para aplicações futuras ou experimentais.</a:t>
            </a:r>
          </a:p>
          <a:p>
            <a:pPr algn="l"/>
            <a:r>
              <a:rPr lang="pt-BR" b="0" i="0" dirty="0">
                <a:solidFill>
                  <a:srgbClr val="000000"/>
                </a:solidFill>
                <a:effectLst/>
                <a:latin typeface="open sans" panose="020B0606030504020204" pitchFamily="34" charset="0"/>
              </a:rPr>
              <a:t>Vale frisar que há vários blocos de endereços reservados para fins especiais. Por exemplo, quando o endereço começa com 127, geralmente indica uma rede "falsa", isto é, utilizada apenas para testes. No caso do endereço 127.0.0.1, este normalmente se refere ao próprio dispositivo, ou seja, ao próprio </a:t>
            </a:r>
            <a:r>
              <a:rPr lang="pt-BR" b="0" i="1" dirty="0">
                <a:solidFill>
                  <a:srgbClr val="000000"/>
                </a:solidFill>
                <a:effectLst/>
                <a:latin typeface="open sans" panose="020B0606030504020204" pitchFamily="34" charset="0"/>
              </a:rPr>
              <a:t>host</a:t>
            </a:r>
            <a:r>
              <a:rPr lang="pt-BR" b="0" i="0" dirty="0">
                <a:solidFill>
                  <a:srgbClr val="000000"/>
                </a:solidFill>
                <a:effectLst/>
                <a:latin typeface="open sans" panose="020B0606030504020204" pitchFamily="34" charset="0"/>
              </a:rPr>
              <a:t>, o que o faz ser chamado de </a:t>
            </a:r>
            <a:r>
              <a:rPr lang="pt-BR" b="0" i="1" dirty="0" err="1">
                <a:solidFill>
                  <a:srgbClr val="000000"/>
                </a:solidFill>
                <a:effectLst/>
                <a:latin typeface="open sans" panose="020B0606030504020204" pitchFamily="34" charset="0"/>
              </a:rPr>
              <a:t>localhost</a:t>
            </a:r>
            <a:r>
              <a:rPr lang="pt-BR" b="0" i="0" dirty="0">
                <a:solidFill>
                  <a:srgbClr val="000000"/>
                </a:solidFill>
                <a:effectLst/>
                <a:latin typeface="open sans" panose="020B0606030504020204" pitchFamily="34" charset="0"/>
              </a:rPr>
              <a:t>. Já o endereço 255.255.255.255 é utilizado para propagar mensagens para todos os hosts de uma rede de maneira simultânea.</a:t>
            </a:r>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9</a:t>
            </a:fld>
            <a:endParaRPr/>
          </a:p>
        </p:txBody>
      </p:sp>
    </p:spTree>
    <p:extLst>
      <p:ext uri="{BB962C8B-B14F-4D97-AF65-F5344CB8AC3E}">
        <p14:creationId xmlns:p14="http://schemas.microsoft.com/office/powerpoint/2010/main" val="14391181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ogo + Black">
  <p:cSld name="Logo + Black">
    <p:spTree>
      <p:nvGrpSpPr>
        <p:cNvPr id="1" name="Shape 1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33"/>
          <p:cNvSpPr txBox="1">
            <a:spLocks noGrp="1"/>
          </p:cNvSpPr>
          <p:nvPr>
            <p:ph type="title"/>
          </p:nvPr>
        </p:nvSpPr>
        <p:spPr>
          <a:xfrm rot="5400000">
            <a:off x="5461746" y="1373823"/>
            <a:ext cx="4392708"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33"/>
          <p:cNvSpPr txBox="1">
            <a:spLocks noGrp="1"/>
          </p:cNvSpPr>
          <p:nvPr>
            <p:ph type="body" idx="1"/>
          </p:nvPr>
        </p:nvSpPr>
        <p:spPr>
          <a:xfrm rot="5400000">
            <a:off x="1270746" y="-607377"/>
            <a:ext cx="4392708"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5" name="Google Shape;85;p33"/>
          <p:cNvSpPr txBox="1">
            <a:spLocks noGrp="1"/>
          </p:cNvSpPr>
          <p:nvPr>
            <p:ph type="dt" idx="10"/>
          </p:nvPr>
        </p:nvSpPr>
        <p:spPr>
          <a:xfrm>
            <a:off x="457200" y="4771682"/>
            <a:ext cx="2133600" cy="27409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33"/>
          <p:cNvSpPr txBox="1">
            <a:spLocks noGrp="1"/>
          </p:cNvSpPr>
          <p:nvPr>
            <p:ph type="ftr" idx="11"/>
          </p:nvPr>
        </p:nvSpPr>
        <p:spPr>
          <a:xfrm>
            <a:off x="3124200" y="4771682"/>
            <a:ext cx="2895600" cy="27409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33"/>
          <p:cNvSpPr txBox="1">
            <a:spLocks noGrp="1"/>
          </p:cNvSpPr>
          <p:nvPr>
            <p:ph type="sldNum" idx="12"/>
          </p:nvPr>
        </p:nvSpPr>
        <p:spPr>
          <a:xfrm>
            <a:off x="6553200" y="4771682"/>
            <a:ext cx="2133600" cy="27409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p:cNvSpPr/>
          <p:nvPr userDrawn="1"/>
        </p:nvSpPr>
        <p:spPr>
          <a:xfrm>
            <a:off x="1" y="0"/>
            <a:ext cx="9108504" cy="864800"/>
          </a:xfrm>
          <a:prstGeom prst="rect">
            <a:avLst/>
          </a:prstGeom>
          <a:gradFill flip="none" rotWithShape="1">
            <a:gsLst>
              <a:gs pos="0">
                <a:schemeClr val="bg1">
                  <a:lumMod val="94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b="1" dirty="0">
              <a:latin typeface="Arial" pitchFamily="34" charset="0"/>
              <a:cs typeface="Arial" pitchFamily="34" charset="0"/>
            </a:endParaRPr>
          </a:p>
        </p:txBody>
      </p:sp>
      <p:sp>
        <p:nvSpPr>
          <p:cNvPr id="10" name="Title 1"/>
          <p:cNvSpPr>
            <a:spLocks noGrp="1"/>
          </p:cNvSpPr>
          <p:nvPr>
            <p:ph type="title" hasCustomPrompt="1"/>
          </p:nvPr>
        </p:nvSpPr>
        <p:spPr>
          <a:xfrm>
            <a:off x="0" y="25759"/>
            <a:ext cx="9144000" cy="777249"/>
          </a:xfrm>
          <a:prstGeom prst="rect">
            <a:avLst/>
          </a:prstGeom>
        </p:spPr>
        <p:txBody>
          <a:bodyPr anchor="ctr"/>
          <a:lstStyle>
            <a:lvl1pPr algn="l">
              <a:defRPr sz="36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pic>
        <p:nvPicPr>
          <p:cNvPr id="11" name="Picture 2" descr="D:\KBM-정애\014-Fullppt\PNG이미지\paper-bul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22681" y="105881"/>
            <a:ext cx="477240" cy="711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1464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Rectangle 4"/>
          <p:cNvSpPr/>
          <p:nvPr userDrawn="1"/>
        </p:nvSpPr>
        <p:spPr>
          <a:xfrm>
            <a:off x="1" y="0"/>
            <a:ext cx="1619671" cy="5148263"/>
          </a:xfrm>
          <a:prstGeom prst="rect">
            <a:avLst/>
          </a:prstGeom>
          <a:gradFill>
            <a:gsLst>
              <a:gs pos="42000">
                <a:srgbClr val="F6F6F6">
                  <a:lumMod val="97000"/>
                </a:srgbClr>
              </a:gs>
              <a:gs pos="0">
                <a:schemeClr val="bg1">
                  <a:lumMod val="92000"/>
                </a:schemeClr>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7" name="Title 1"/>
          <p:cNvSpPr>
            <a:spLocks noGrp="1"/>
          </p:cNvSpPr>
          <p:nvPr>
            <p:ph type="title" hasCustomPrompt="1"/>
          </p:nvPr>
        </p:nvSpPr>
        <p:spPr>
          <a:xfrm>
            <a:off x="1584000" y="25759"/>
            <a:ext cx="7560000" cy="777249"/>
          </a:xfrm>
          <a:prstGeom prst="rect">
            <a:avLst/>
          </a:prstGeom>
        </p:spPr>
        <p:txBody>
          <a:bodyPr anchor="ctr"/>
          <a:lstStyle>
            <a:lvl1pPr algn="l">
              <a:defRPr sz="3600" b="1">
                <a:solidFill>
                  <a:schemeClr val="tx1">
                    <a:lumMod val="75000"/>
                    <a:lumOff val="25000"/>
                  </a:schemeClr>
                </a:solidFill>
                <a:latin typeface="+mj-lt"/>
                <a:cs typeface="Arial" pitchFamily="34" charset="0"/>
              </a:defRPr>
            </a:lvl1pPr>
          </a:lstStyle>
          <a:p>
            <a:r>
              <a:rPr lang="en-US" altLang="ko-KR" dirty="0"/>
              <a:t>Free PPT _ Click to add title</a:t>
            </a:r>
            <a:endParaRPr lang="ko-KR" altLang="en-US" dirty="0"/>
          </a:p>
        </p:txBody>
      </p:sp>
      <p:pic>
        <p:nvPicPr>
          <p:cNvPr id="8" name="Picture 2" descr="D:\KBM-정애\014-Fullppt\PNG이미지\paper-bul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68021" y="3335260"/>
            <a:ext cx="1087451" cy="16215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p:nvPr userDrawn="1"/>
        </p:nvCxnSpPr>
        <p:spPr>
          <a:xfrm>
            <a:off x="711746" y="4956760"/>
            <a:ext cx="8432254" cy="0"/>
          </a:xfrm>
          <a:prstGeom prst="straightConnector1">
            <a:avLst/>
          </a:prstGeom>
          <a:ln w="12700">
            <a:solidFill>
              <a:schemeClr val="accent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32206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3776326" y="1263287"/>
            <a:ext cx="1584176" cy="1981834"/>
          </a:xfrm>
          <a:prstGeom prst="rect">
            <a:avLst/>
          </a:prstGeom>
          <a:solidFill>
            <a:schemeClr val="bg1">
              <a:lumMod val="95000"/>
            </a:schemeClr>
          </a:solidFill>
          <a:ln w="50800">
            <a:solidFill>
              <a:schemeClr val="accent1"/>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Rectangle 5"/>
          <p:cNvSpPr/>
          <p:nvPr userDrawn="1"/>
        </p:nvSpPr>
        <p:spPr>
          <a:xfrm>
            <a:off x="1" y="0"/>
            <a:ext cx="9108504" cy="828767"/>
          </a:xfrm>
          <a:prstGeom prst="rect">
            <a:avLst/>
          </a:prstGeom>
          <a:gradFill flip="none" rotWithShape="1">
            <a:gsLst>
              <a:gs pos="0">
                <a:schemeClr val="bg1">
                  <a:lumMod val="94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b="1" dirty="0">
              <a:solidFill>
                <a:schemeClr val="tx1">
                  <a:lumMod val="75000"/>
                  <a:lumOff val="25000"/>
                </a:schemeClr>
              </a:solidFill>
              <a:latin typeface="+mj-lt"/>
              <a:cs typeface="Arial" pitchFamily="34" charset="0"/>
            </a:endParaRPr>
          </a:p>
        </p:txBody>
      </p:sp>
      <p:sp>
        <p:nvSpPr>
          <p:cNvPr id="7" name="Title 1"/>
          <p:cNvSpPr>
            <a:spLocks noGrp="1"/>
          </p:cNvSpPr>
          <p:nvPr>
            <p:ph type="title" hasCustomPrompt="1"/>
          </p:nvPr>
        </p:nvSpPr>
        <p:spPr>
          <a:xfrm>
            <a:off x="0" y="25759"/>
            <a:ext cx="9144000" cy="777249"/>
          </a:xfrm>
          <a:prstGeom prst="rect">
            <a:avLst/>
          </a:prstGeom>
        </p:spPr>
        <p:txBody>
          <a:bodyPr anchor="ctr"/>
          <a:lstStyle>
            <a:lvl1pPr algn="l">
              <a:defRPr sz="36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sp>
        <p:nvSpPr>
          <p:cNvPr id="9" name="Picture Placeholder 2"/>
          <p:cNvSpPr>
            <a:spLocks noGrp="1"/>
          </p:cNvSpPr>
          <p:nvPr>
            <p:ph type="pic" idx="10" hasCustomPrompt="1"/>
          </p:nvPr>
        </p:nvSpPr>
        <p:spPr>
          <a:xfrm>
            <a:off x="2179884" y="1353370"/>
            <a:ext cx="1440160" cy="1801667"/>
          </a:xfrm>
          <a:prstGeom prst="rect">
            <a:avLst/>
          </a:prstGeom>
          <a:solidFill>
            <a:schemeClr val="bg1">
              <a:lumMod val="95000"/>
            </a:schemeClr>
          </a:solidFill>
          <a:ln w="508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Picture Placeholder 2"/>
          <p:cNvSpPr>
            <a:spLocks noGrp="1"/>
          </p:cNvSpPr>
          <p:nvPr>
            <p:ph type="pic" idx="11" hasCustomPrompt="1"/>
          </p:nvPr>
        </p:nvSpPr>
        <p:spPr>
          <a:xfrm>
            <a:off x="723433" y="1439047"/>
            <a:ext cx="1296144" cy="1621499"/>
          </a:xfrm>
          <a:prstGeom prst="rect">
            <a:avLst/>
          </a:prstGeom>
          <a:solidFill>
            <a:schemeClr val="bg1">
              <a:lumMod val="95000"/>
            </a:schemeClr>
          </a:solidFill>
          <a:ln w="50800">
            <a:solidFill>
              <a:schemeClr val="accent3"/>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1" name="Picture Placeholder 2"/>
          <p:cNvSpPr>
            <a:spLocks noGrp="1"/>
          </p:cNvSpPr>
          <p:nvPr>
            <p:ph type="pic" idx="12" hasCustomPrompt="1"/>
          </p:nvPr>
        </p:nvSpPr>
        <p:spPr>
          <a:xfrm>
            <a:off x="5516784" y="1353370"/>
            <a:ext cx="1440160" cy="1801667"/>
          </a:xfrm>
          <a:prstGeom prst="rect">
            <a:avLst/>
          </a:prstGeom>
          <a:solidFill>
            <a:schemeClr val="bg1">
              <a:lumMod val="95000"/>
            </a:schemeClr>
          </a:solidFill>
          <a:ln w="508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3" hasCustomPrompt="1"/>
          </p:nvPr>
        </p:nvSpPr>
        <p:spPr>
          <a:xfrm>
            <a:off x="7113226" y="1443455"/>
            <a:ext cx="1296144" cy="1621499"/>
          </a:xfrm>
          <a:prstGeom prst="rect">
            <a:avLst/>
          </a:prstGeom>
          <a:solidFill>
            <a:schemeClr val="bg1">
              <a:lumMod val="95000"/>
            </a:schemeClr>
          </a:solidFill>
          <a:ln w="50800">
            <a:solidFill>
              <a:schemeClr val="accent3"/>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pic>
        <p:nvPicPr>
          <p:cNvPr id="12" name="Picture 2" descr="D:\KBM-정애\014-Fullppt\PNG이미지\paper-bul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22681" y="105881"/>
            <a:ext cx="477240" cy="711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521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Picture with Caption">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180000" y="179717"/>
            <a:ext cx="8784000" cy="478883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8227877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Picture with Caption">
    <p:spTree>
      <p:nvGrpSpPr>
        <p:cNvPr id="1" name=""/>
        <p:cNvGrpSpPr/>
        <p:nvPr/>
      </p:nvGrpSpPr>
      <p:grpSpPr>
        <a:xfrm>
          <a:off x="0" y="0"/>
          <a:ext cx="0" cy="0"/>
          <a:chOff x="0" y="0"/>
          <a:chExt cx="0" cy="0"/>
        </a:xfrm>
      </p:grpSpPr>
      <p:sp>
        <p:nvSpPr>
          <p:cNvPr id="7" name="Rectangle 6"/>
          <p:cNvSpPr/>
          <p:nvPr userDrawn="1"/>
        </p:nvSpPr>
        <p:spPr>
          <a:xfrm>
            <a:off x="720000" y="442915"/>
            <a:ext cx="7704000" cy="42853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6" name="Picture Placeholder 2"/>
          <p:cNvSpPr>
            <a:spLocks noGrp="1"/>
          </p:cNvSpPr>
          <p:nvPr>
            <p:ph type="pic" idx="1" hasCustomPrompt="1"/>
          </p:nvPr>
        </p:nvSpPr>
        <p:spPr>
          <a:xfrm>
            <a:off x="3275856" y="0"/>
            <a:ext cx="2592288" cy="514826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8247343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Picture with Caption">
    <p:spTree>
      <p:nvGrpSpPr>
        <p:cNvPr id="1" name=""/>
        <p:cNvGrpSpPr/>
        <p:nvPr/>
      </p:nvGrpSpPr>
      <p:grpSpPr>
        <a:xfrm>
          <a:off x="0" y="0"/>
          <a:ext cx="0" cy="0"/>
          <a:chOff x="0" y="0"/>
          <a:chExt cx="0" cy="0"/>
        </a:xfrm>
      </p:grpSpPr>
      <p:pic>
        <p:nvPicPr>
          <p:cNvPr id="7"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0080" y="1637161"/>
            <a:ext cx="4217146" cy="2312873"/>
          </a:xfrm>
          <a:prstGeom prst="rect">
            <a:avLst/>
          </a:prstGeom>
        </p:spPr>
      </p:pic>
      <p:sp>
        <p:nvSpPr>
          <p:cNvPr id="9" name="Picture Placeholder 2"/>
          <p:cNvSpPr>
            <a:spLocks noGrp="1"/>
          </p:cNvSpPr>
          <p:nvPr>
            <p:ph type="pic" idx="1" hasCustomPrompt="1"/>
          </p:nvPr>
        </p:nvSpPr>
        <p:spPr>
          <a:xfrm>
            <a:off x="1357764" y="1732749"/>
            <a:ext cx="2952328" cy="190750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Rectangle 9"/>
          <p:cNvSpPr/>
          <p:nvPr userDrawn="1"/>
        </p:nvSpPr>
        <p:spPr>
          <a:xfrm>
            <a:off x="1" y="0"/>
            <a:ext cx="9108504" cy="864800"/>
          </a:xfrm>
          <a:prstGeom prst="rect">
            <a:avLst/>
          </a:prstGeom>
          <a:gradFill flip="none" rotWithShape="1">
            <a:gsLst>
              <a:gs pos="0">
                <a:schemeClr val="bg1">
                  <a:lumMod val="94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b="1" dirty="0">
              <a:latin typeface="Arial" pitchFamily="34" charset="0"/>
              <a:cs typeface="Arial" pitchFamily="34" charset="0"/>
            </a:endParaRPr>
          </a:p>
        </p:txBody>
      </p:sp>
      <p:sp>
        <p:nvSpPr>
          <p:cNvPr id="11" name="Title 1"/>
          <p:cNvSpPr>
            <a:spLocks noGrp="1"/>
          </p:cNvSpPr>
          <p:nvPr>
            <p:ph type="title" hasCustomPrompt="1"/>
          </p:nvPr>
        </p:nvSpPr>
        <p:spPr>
          <a:xfrm>
            <a:off x="0" y="25759"/>
            <a:ext cx="9144000" cy="777249"/>
          </a:xfrm>
          <a:prstGeom prst="rect">
            <a:avLst/>
          </a:prstGeom>
        </p:spPr>
        <p:txBody>
          <a:bodyPr anchor="ctr"/>
          <a:lstStyle>
            <a:lvl1pPr algn="l">
              <a:defRPr sz="36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pic>
        <p:nvPicPr>
          <p:cNvPr id="8" name="Picture 2" descr="D:\KBM-정애\014-Fullppt\PNG이미지\paper-bulb.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522681" y="105881"/>
            <a:ext cx="477240" cy="711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84510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Picture with Caption">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2555776" y="1265169"/>
            <a:ext cx="2772000" cy="34592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Rectangle 6"/>
          <p:cNvSpPr/>
          <p:nvPr userDrawn="1"/>
        </p:nvSpPr>
        <p:spPr>
          <a:xfrm>
            <a:off x="733752" y="1265169"/>
            <a:ext cx="1835776" cy="17297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8" name="Rectangle 7"/>
          <p:cNvSpPr/>
          <p:nvPr userDrawn="1"/>
        </p:nvSpPr>
        <p:spPr>
          <a:xfrm>
            <a:off x="733752" y="2994577"/>
            <a:ext cx="1835776" cy="17297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9" name="Rectangle 8"/>
          <p:cNvSpPr/>
          <p:nvPr userDrawn="1"/>
        </p:nvSpPr>
        <p:spPr>
          <a:xfrm>
            <a:off x="1" y="0"/>
            <a:ext cx="9108504" cy="864800"/>
          </a:xfrm>
          <a:prstGeom prst="rect">
            <a:avLst/>
          </a:prstGeom>
          <a:gradFill flip="none" rotWithShape="1">
            <a:gsLst>
              <a:gs pos="0">
                <a:schemeClr val="bg1">
                  <a:lumMod val="94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b="1" dirty="0">
              <a:latin typeface="Arial" pitchFamily="34" charset="0"/>
              <a:cs typeface="Arial" pitchFamily="34" charset="0"/>
            </a:endParaRPr>
          </a:p>
        </p:txBody>
      </p:sp>
      <p:sp>
        <p:nvSpPr>
          <p:cNvPr id="10" name="Title 1"/>
          <p:cNvSpPr>
            <a:spLocks noGrp="1"/>
          </p:cNvSpPr>
          <p:nvPr>
            <p:ph type="title" hasCustomPrompt="1"/>
          </p:nvPr>
        </p:nvSpPr>
        <p:spPr>
          <a:xfrm>
            <a:off x="0" y="25759"/>
            <a:ext cx="9144000" cy="777249"/>
          </a:xfrm>
          <a:prstGeom prst="rect">
            <a:avLst/>
          </a:prstGeom>
        </p:spPr>
        <p:txBody>
          <a:bodyPr anchor="ctr"/>
          <a:lstStyle>
            <a:lvl1pPr algn="l">
              <a:defRPr sz="36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pic>
        <p:nvPicPr>
          <p:cNvPr id="13" name="Picture 2" descr="D:\KBM-정애\014-Fullppt\PNG이미지\paper-bul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22681" y="105881"/>
            <a:ext cx="477240" cy="711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76908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Picture with Caption">
    <p:spTree>
      <p:nvGrpSpPr>
        <p:cNvPr id="1" name=""/>
        <p:cNvGrpSpPr/>
        <p:nvPr/>
      </p:nvGrpSpPr>
      <p:grpSpPr>
        <a:xfrm>
          <a:off x="0" y="0"/>
          <a:ext cx="0" cy="0"/>
          <a:chOff x="0" y="0"/>
          <a:chExt cx="0" cy="0"/>
        </a:xfrm>
      </p:grpSpPr>
      <p:sp>
        <p:nvSpPr>
          <p:cNvPr id="8" name="Rectangle 7"/>
          <p:cNvSpPr/>
          <p:nvPr userDrawn="1"/>
        </p:nvSpPr>
        <p:spPr>
          <a:xfrm>
            <a:off x="2411760" y="3943550"/>
            <a:ext cx="2160240" cy="1204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9" name="Rectangle 8"/>
          <p:cNvSpPr/>
          <p:nvPr userDrawn="1"/>
        </p:nvSpPr>
        <p:spPr>
          <a:xfrm>
            <a:off x="4572000" y="0"/>
            <a:ext cx="2160240" cy="12047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6" name="Picture Placeholder 2"/>
          <p:cNvSpPr>
            <a:spLocks noGrp="1"/>
          </p:cNvSpPr>
          <p:nvPr>
            <p:ph type="pic" idx="1" hasCustomPrompt="1"/>
          </p:nvPr>
        </p:nvSpPr>
        <p:spPr>
          <a:xfrm>
            <a:off x="2411760" y="0"/>
            <a:ext cx="2160000" cy="3963667"/>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0" hasCustomPrompt="1"/>
          </p:nvPr>
        </p:nvSpPr>
        <p:spPr>
          <a:xfrm>
            <a:off x="4572240" y="1184596"/>
            <a:ext cx="2160000" cy="3963667"/>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210899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0_Picture with Caption">
    <p:spTree>
      <p:nvGrpSpPr>
        <p:cNvPr id="1" name=""/>
        <p:cNvGrpSpPr/>
        <p:nvPr/>
      </p:nvGrpSpPr>
      <p:grpSpPr>
        <a:xfrm>
          <a:off x="0" y="0"/>
          <a:ext cx="0" cy="0"/>
          <a:chOff x="0" y="0"/>
          <a:chExt cx="0" cy="0"/>
        </a:xfrm>
      </p:grpSpPr>
      <p:sp>
        <p:nvSpPr>
          <p:cNvPr id="11" name="Rectangle 10"/>
          <p:cNvSpPr/>
          <p:nvPr userDrawn="1"/>
        </p:nvSpPr>
        <p:spPr>
          <a:xfrm>
            <a:off x="1" y="0"/>
            <a:ext cx="9108504" cy="864800"/>
          </a:xfrm>
          <a:prstGeom prst="rect">
            <a:avLst/>
          </a:prstGeom>
          <a:gradFill flip="none" rotWithShape="1">
            <a:gsLst>
              <a:gs pos="0">
                <a:schemeClr val="bg1">
                  <a:lumMod val="94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b="1" dirty="0">
              <a:latin typeface="Arial" pitchFamily="34" charset="0"/>
              <a:cs typeface="Arial" pitchFamily="34" charset="0"/>
            </a:endParaRPr>
          </a:p>
        </p:txBody>
      </p:sp>
      <p:sp>
        <p:nvSpPr>
          <p:cNvPr id="12" name="Title 1"/>
          <p:cNvSpPr>
            <a:spLocks noGrp="1"/>
          </p:cNvSpPr>
          <p:nvPr>
            <p:ph type="title" hasCustomPrompt="1"/>
          </p:nvPr>
        </p:nvSpPr>
        <p:spPr>
          <a:xfrm>
            <a:off x="0" y="25759"/>
            <a:ext cx="9144000" cy="777249"/>
          </a:xfrm>
          <a:prstGeom prst="rect">
            <a:avLst/>
          </a:prstGeom>
        </p:spPr>
        <p:txBody>
          <a:bodyPr anchor="ctr"/>
          <a:lstStyle>
            <a:lvl1pPr algn="l">
              <a:defRPr sz="36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pic>
        <p:nvPicPr>
          <p:cNvPr id="1026" name="Picture 2"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552" y="1312698"/>
            <a:ext cx="3394308" cy="3387510"/>
          </a:xfrm>
          <a:prstGeom prst="rect">
            <a:avLst/>
          </a:prstGeom>
          <a:noFill/>
          <a:extLst>
            <a:ext uri="{909E8E84-426E-40DD-AFC4-6F175D3DCCD1}">
              <a14:hiddenFill xmlns:a14="http://schemas.microsoft.com/office/drawing/2010/main">
                <a:solidFill>
                  <a:srgbClr val="FFFFFF"/>
                </a:solidFill>
              </a14:hiddenFill>
            </a:ext>
          </a:extLst>
        </p:spPr>
      </p:pic>
      <p:sp>
        <p:nvSpPr>
          <p:cNvPr id="8" name="Picture Placeholder 2"/>
          <p:cNvSpPr>
            <a:spLocks noGrp="1"/>
          </p:cNvSpPr>
          <p:nvPr>
            <p:ph type="pic" idx="1" hasCustomPrompt="1"/>
          </p:nvPr>
        </p:nvSpPr>
        <p:spPr>
          <a:xfrm>
            <a:off x="675617" y="1445261"/>
            <a:ext cx="3104295" cy="2137916"/>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pic>
        <p:nvPicPr>
          <p:cNvPr id="7" name="Picture 2" descr="D:\KBM-정애\014-Fullppt\PNG이미지\paper-bulb.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522681" y="105881"/>
            <a:ext cx="477240" cy="711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573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
        <p:cNvGrpSpPr/>
        <p:nvPr/>
      </p:nvGrpSpPr>
      <p:grpSpPr>
        <a:xfrm>
          <a:off x="0" y="0"/>
          <a:ext cx="0" cy="0"/>
          <a:chOff x="0" y="0"/>
          <a:chExt cx="0" cy="0"/>
        </a:xfrm>
      </p:grpSpPr>
      <p:sp>
        <p:nvSpPr>
          <p:cNvPr id="26" name="Google Shape;26;p22"/>
          <p:cNvSpPr txBox="1">
            <a:spLocks noGrp="1"/>
          </p:cNvSpPr>
          <p:nvPr>
            <p:ph type="ctrTitle"/>
          </p:nvPr>
        </p:nvSpPr>
        <p:spPr>
          <a:xfrm>
            <a:off x="685800" y="1599299"/>
            <a:ext cx="7772400" cy="110354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22"/>
          <p:cNvSpPr txBox="1">
            <a:spLocks noGrp="1"/>
          </p:cNvSpPr>
          <p:nvPr>
            <p:ph type="subTitle" idx="1"/>
          </p:nvPr>
        </p:nvSpPr>
        <p:spPr>
          <a:xfrm>
            <a:off x="1371600" y="2917349"/>
            <a:ext cx="6400800" cy="131566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28" name="Google Shape;28;p22"/>
          <p:cNvSpPr txBox="1">
            <a:spLocks noGrp="1"/>
          </p:cNvSpPr>
          <p:nvPr>
            <p:ph type="dt" idx="10"/>
          </p:nvPr>
        </p:nvSpPr>
        <p:spPr>
          <a:xfrm>
            <a:off x="457200" y="4771682"/>
            <a:ext cx="2133600" cy="27409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2"/>
          <p:cNvSpPr txBox="1">
            <a:spLocks noGrp="1"/>
          </p:cNvSpPr>
          <p:nvPr>
            <p:ph type="ftr" idx="11"/>
          </p:nvPr>
        </p:nvSpPr>
        <p:spPr>
          <a:xfrm>
            <a:off x="3124200" y="4771682"/>
            <a:ext cx="2895600" cy="27409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2"/>
          <p:cNvSpPr txBox="1">
            <a:spLocks noGrp="1"/>
          </p:cNvSpPr>
          <p:nvPr>
            <p:ph type="sldNum" idx="12"/>
          </p:nvPr>
        </p:nvSpPr>
        <p:spPr>
          <a:xfrm>
            <a:off x="6553200" y="4771682"/>
            <a:ext cx="2133600" cy="27409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_Picture with Caption">
    <p:spTree>
      <p:nvGrpSpPr>
        <p:cNvPr id="1" name=""/>
        <p:cNvGrpSpPr/>
        <p:nvPr/>
      </p:nvGrpSpPr>
      <p:grpSpPr>
        <a:xfrm>
          <a:off x="0" y="0"/>
          <a:ext cx="0" cy="0"/>
          <a:chOff x="0" y="0"/>
          <a:chExt cx="0" cy="0"/>
        </a:xfrm>
      </p:grpSpPr>
      <p:sp>
        <p:nvSpPr>
          <p:cNvPr id="40" name="Rectangle 39"/>
          <p:cNvSpPr/>
          <p:nvPr userDrawn="1"/>
        </p:nvSpPr>
        <p:spPr>
          <a:xfrm>
            <a:off x="0" y="2893110"/>
            <a:ext cx="9144000" cy="22551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grpSp>
        <p:nvGrpSpPr>
          <p:cNvPr id="15" name="Group 14"/>
          <p:cNvGrpSpPr/>
          <p:nvPr userDrawn="1"/>
        </p:nvGrpSpPr>
        <p:grpSpPr>
          <a:xfrm>
            <a:off x="920697" y="1554372"/>
            <a:ext cx="1298551" cy="2245030"/>
            <a:chOff x="2627784" y="1825002"/>
            <a:chExt cx="1198166" cy="2069560"/>
          </a:xfrm>
        </p:grpSpPr>
        <p:sp>
          <p:nvSpPr>
            <p:cNvPr id="9" name="Rounded Rectangle 8"/>
            <p:cNvSpPr/>
            <p:nvPr/>
          </p:nvSpPr>
          <p:spPr>
            <a:xfrm>
              <a:off x="2627784" y="1825002"/>
              <a:ext cx="1198166" cy="206956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10" name="Rectangle 9"/>
            <p:cNvSpPr/>
            <p:nvPr/>
          </p:nvSpPr>
          <p:spPr>
            <a:xfrm>
              <a:off x="3155241" y="1922844"/>
              <a:ext cx="143251" cy="27666"/>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grpSp>
          <p:nvGrpSpPr>
            <p:cNvPr id="11" name="Group 10"/>
            <p:cNvGrpSpPr/>
            <p:nvPr/>
          </p:nvGrpSpPr>
          <p:grpSpPr>
            <a:xfrm>
              <a:off x="3168829" y="3704452"/>
              <a:ext cx="116076" cy="127684"/>
              <a:chOff x="2453209" y="5151638"/>
              <a:chExt cx="191820" cy="211002"/>
            </a:xfrm>
          </p:grpSpPr>
          <p:sp>
            <p:nvSpPr>
              <p:cNvPr id="13" name="Oval 12"/>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14" name="Rounded Rectangle 13"/>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grpSp>
      </p:grpSp>
      <p:sp>
        <p:nvSpPr>
          <p:cNvPr id="7" name="Picture Placeholder 2"/>
          <p:cNvSpPr>
            <a:spLocks noGrp="1"/>
          </p:cNvSpPr>
          <p:nvPr userDrawn="1">
            <p:ph type="pic" idx="1" hasCustomPrompt="1"/>
          </p:nvPr>
        </p:nvSpPr>
        <p:spPr>
          <a:xfrm>
            <a:off x="994588" y="1744448"/>
            <a:ext cx="1143174" cy="1804217"/>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grpSp>
        <p:nvGrpSpPr>
          <p:cNvPr id="16" name="Group 15"/>
          <p:cNvGrpSpPr/>
          <p:nvPr userDrawn="1"/>
        </p:nvGrpSpPr>
        <p:grpSpPr>
          <a:xfrm>
            <a:off x="2910528" y="2090539"/>
            <a:ext cx="1298551" cy="2245030"/>
            <a:chOff x="2627784" y="1825002"/>
            <a:chExt cx="1198166" cy="2069560"/>
          </a:xfrm>
        </p:grpSpPr>
        <p:sp>
          <p:nvSpPr>
            <p:cNvPr id="17" name="Rounded Rectangle 16"/>
            <p:cNvSpPr/>
            <p:nvPr/>
          </p:nvSpPr>
          <p:spPr>
            <a:xfrm>
              <a:off x="2627784" y="1825002"/>
              <a:ext cx="1198166" cy="206956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18" name="Rectangle 17"/>
            <p:cNvSpPr/>
            <p:nvPr/>
          </p:nvSpPr>
          <p:spPr>
            <a:xfrm>
              <a:off x="3155241" y="1922844"/>
              <a:ext cx="143251" cy="27666"/>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grpSp>
          <p:nvGrpSpPr>
            <p:cNvPr id="19" name="Group 18"/>
            <p:cNvGrpSpPr/>
            <p:nvPr/>
          </p:nvGrpSpPr>
          <p:grpSpPr>
            <a:xfrm>
              <a:off x="3168829" y="3704452"/>
              <a:ext cx="116076" cy="127684"/>
              <a:chOff x="2453209" y="5151638"/>
              <a:chExt cx="191820" cy="211002"/>
            </a:xfrm>
          </p:grpSpPr>
          <p:sp>
            <p:nvSpPr>
              <p:cNvPr id="20" name="Oval 19"/>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21" name="Rounded Rectangle 20"/>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grpSp>
      </p:grpSp>
      <p:sp>
        <p:nvSpPr>
          <p:cNvPr id="22" name="Picture Placeholder 2"/>
          <p:cNvSpPr>
            <a:spLocks noGrp="1"/>
          </p:cNvSpPr>
          <p:nvPr>
            <p:ph type="pic" idx="10" hasCustomPrompt="1"/>
          </p:nvPr>
        </p:nvSpPr>
        <p:spPr>
          <a:xfrm>
            <a:off x="2984419" y="2293906"/>
            <a:ext cx="1143174" cy="1804217"/>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grpSp>
        <p:nvGrpSpPr>
          <p:cNvPr id="23" name="Group 22"/>
          <p:cNvGrpSpPr/>
          <p:nvPr userDrawn="1"/>
        </p:nvGrpSpPr>
        <p:grpSpPr>
          <a:xfrm>
            <a:off x="4900359" y="1384650"/>
            <a:ext cx="1298551" cy="2245030"/>
            <a:chOff x="2627784" y="1825002"/>
            <a:chExt cx="1198166" cy="2069560"/>
          </a:xfrm>
        </p:grpSpPr>
        <p:sp>
          <p:nvSpPr>
            <p:cNvPr id="24" name="Rounded Rectangle 23"/>
            <p:cNvSpPr/>
            <p:nvPr/>
          </p:nvSpPr>
          <p:spPr>
            <a:xfrm>
              <a:off x="2627784" y="1825002"/>
              <a:ext cx="1198166" cy="206956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25" name="Rectangle 24"/>
            <p:cNvSpPr/>
            <p:nvPr/>
          </p:nvSpPr>
          <p:spPr>
            <a:xfrm>
              <a:off x="3155241" y="1922844"/>
              <a:ext cx="143251" cy="27666"/>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grpSp>
          <p:nvGrpSpPr>
            <p:cNvPr id="26" name="Group 25"/>
            <p:cNvGrpSpPr/>
            <p:nvPr/>
          </p:nvGrpSpPr>
          <p:grpSpPr>
            <a:xfrm>
              <a:off x="3168829" y="3704452"/>
              <a:ext cx="116076" cy="127684"/>
              <a:chOff x="2453209" y="5151638"/>
              <a:chExt cx="191820" cy="211002"/>
            </a:xfrm>
          </p:grpSpPr>
          <p:sp>
            <p:nvSpPr>
              <p:cNvPr id="27" name="Oval 26"/>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28" name="Rounded Rectangle 27"/>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grpSp>
      </p:grpSp>
      <p:sp>
        <p:nvSpPr>
          <p:cNvPr id="29" name="Picture Placeholder 2"/>
          <p:cNvSpPr>
            <a:spLocks noGrp="1"/>
          </p:cNvSpPr>
          <p:nvPr>
            <p:ph type="pic" idx="11" hasCustomPrompt="1"/>
          </p:nvPr>
        </p:nvSpPr>
        <p:spPr>
          <a:xfrm>
            <a:off x="4974250" y="1588017"/>
            <a:ext cx="1143174" cy="1804217"/>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grpSp>
        <p:nvGrpSpPr>
          <p:cNvPr id="30" name="Group 29"/>
          <p:cNvGrpSpPr/>
          <p:nvPr userDrawn="1"/>
        </p:nvGrpSpPr>
        <p:grpSpPr>
          <a:xfrm>
            <a:off x="6890189" y="2347193"/>
            <a:ext cx="1298551" cy="2245030"/>
            <a:chOff x="2627784" y="1825002"/>
            <a:chExt cx="1198166" cy="2069560"/>
          </a:xfrm>
        </p:grpSpPr>
        <p:sp>
          <p:nvSpPr>
            <p:cNvPr id="31" name="Rounded Rectangle 30"/>
            <p:cNvSpPr/>
            <p:nvPr/>
          </p:nvSpPr>
          <p:spPr>
            <a:xfrm>
              <a:off x="2627784" y="1825002"/>
              <a:ext cx="1198166" cy="206956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32" name="Rectangle 31"/>
            <p:cNvSpPr/>
            <p:nvPr/>
          </p:nvSpPr>
          <p:spPr>
            <a:xfrm>
              <a:off x="3155241" y="1922844"/>
              <a:ext cx="143251" cy="27666"/>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grpSp>
          <p:nvGrpSpPr>
            <p:cNvPr id="33" name="Group 32"/>
            <p:cNvGrpSpPr/>
            <p:nvPr/>
          </p:nvGrpSpPr>
          <p:grpSpPr>
            <a:xfrm>
              <a:off x="3168829" y="3704452"/>
              <a:ext cx="116076" cy="127684"/>
              <a:chOff x="2453209" y="5151638"/>
              <a:chExt cx="191820" cy="211002"/>
            </a:xfrm>
          </p:grpSpPr>
          <p:sp>
            <p:nvSpPr>
              <p:cNvPr id="34" name="Oval 33"/>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35" name="Rounded Rectangle 34"/>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grpSp>
      </p:grpSp>
      <p:sp>
        <p:nvSpPr>
          <p:cNvPr id="36" name="Picture Placeholder 2"/>
          <p:cNvSpPr>
            <a:spLocks noGrp="1"/>
          </p:cNvSpPr>
          <p:nvPr>
            <p:ph type="pic" idx="12" hasCustomPrompt="1"/>
          </p:nvPr>
        </p:nvSpPr>
        <p:spPr>
          <a:xfrm>
            <a:off x="6964080" y="2550561"/>
            <a:ext cx="1143174" cy="1804217"/>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7" name="Rectangle 36"/>
          <p:cNvSpPr/>
          <p:nvPr userDrawn="1"/>
        </p:nvSpPr>
        <p:spPr>
          <a:xfrm>
            <a:off x="1" y="0"/>
            <a:ext cx="9108504" cy="864800"/>
          </a:xfrm>
          <a:prstGeom prst="rect">
            <a:avLst/>
          </a:prstGeom>
          <a:gradFill flip="none" rotWithShape="1">
            <a:gsLst>
              <a:gs pos="0">
                <a:schemeClr val="bg1">
                  <a:lumMod val="94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b="1" dirty="0">
              <a:latin typeface="Arial" pitchFamily="34" charset="0"/>
              <a:cs typeface="Arial" pitchFamily="34" charset="0"/>
            </a:endParaRPr>
          </a:p>
        </p:txBody>
      </p:sp>
      <p:sp>
        <p:nvSpPr>
          <p:cNvPr id="38" name="Title 1"/>
          <p:cNvSpPr>
            <a:spLocks noGrp="1"/>
          </p:cNvSpPr>
          <p:nvPr>
            <p:ph type="title" hasCustomPrompt="1"/>
          </p:nvPr>
        </p:nvSpPr>
        <p:spPr>
          <a:xfrm>
            <a:off x="0" y="25759"/>
            <a:ext cx="9144000" cy="777249"/>
          </a:xfrm>
          <a:prstGeom prst="rect">
            <a:avLst/>
          </a:prstGeom>
        </p:spPr>
        <p:txBody>
          <a:bodyPr anchor="ctr"/>
          <a:lstStyle>
            <a:lvl1pPr algn="l">
              <a:defRPr sz="36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pic>
        <p:nvPicPr>
          <p:cNvPr id="41" name="Picture 2" descr="D:\KBM-정애\014-Fullppt\PNG이미지\paper-bul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22681" y="105881"/>
            <a:ext cx="477240" cy="711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1540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ext Placeholder 9"/>
          <p:cNvSpPr>
            <a:spLocks noGrp="1"/>
          </p:cNvSpPr>
          <p:nvPr>
            <p:ph type="body" sz="quarter" idx="10" hasCustomPrompt="1"/>
          </p:nvPr>
        </p:nvSpPr>
        <p:spPr>
          <a:xfrm>
            <a:off x="0" y="123593"/>
            <a:ext cx="9144000" cy="576597"/>
          </a:xfrm>
          <a:prstGeom prst="rect">
            <a:avLst/>
          </a:prstGeom>
        </p:spPr>
        <p:txBody>
          <a:bodyPr anchor="ctr"/>
          <a:lstStyle>
            <a:lvl1pPr marL="0" indent="0" algn="ctr">
              <a:buNone/>
              <a:defRPr sz="4000" b="0" baseline="0">
                <a:latin typeface="+mj-lt"/>
                <a:cs typeface="Arial" pitchFamily="34" charset="0"/>
              </a:defRPr>
            </a:lvl1pPr>
          </a:lstStyle>
          <a:p>
            <a:pPr lvl="0"/>
            <a:r>
              <a:rPr lang="en-US" altLang="ko-KR" dirty="0"/>
              <a:t>ICON SETS LAYOUT</a:t>
            </a:r>
          </a:p>
        </p:txBody>
      </p:sp>
      <p:sp>
        <p:nvSpPr>
          <p:cNvPr id="12" name="Rounded Rectangle 11"/>
          <p:cNvSpPr/>
          <p:nvPr userDrawn="1"/>
        </p:nvSpPr>
        <p:spPr>
          <a:xfrm>
            <a:off x="354008" y="1132637"/>
            <a:ext cx="2849840" cy="3652550"/>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mn-lt"/>
            </a:endParaRPr>
          </a:p>
        </p:txBody>
      </p:sp>
      <p:sp>
        <p:nvSpPr>
          <p:cNvPr id="15" name="Rounded Rectangle 14"/>
          <p:cNvSpPr/>
          <p:nvPr userDrawn="1"/>
        </p:nvSpPr>
        <p:spPr>
          <a:xfrm>
            <a:off x="531932" y="1348748"/>
            <a:ext cx="108520" cy="3243474"/>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bg1"/>
              </a:solidFill>
              <a:latin typeface="+mn-lt"/>
            </a:endParaRPr>
          </a:p>
        </p:txBody>
      </p:sp>
      <p:sp>
        <p:nvSpPr>
          <p:cNvPr id="16" name="Half Frame 15"/>
          <p:cNvSpPr/>
          <p:nvPr userDrawn="1"/>
        </p:nvSpPr>
        <p:spPr>
          <a:xfrm rot="5400000">
            <a:off x="2592410" y="1239581"/>
            <a:ext cx="502796"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mn-lt"/>
            </a:endParaRPr>
          </a:p>
        </p:txBody>
      </p:sp>
    </p:spTree>
    <p:extLst>
      <p:ext uri="{BB962C8B-B14F-4D97-AF65-F5344CB8AC3E}">
        <p14:creationId xmlns:p14="http://schemas.microsoft.com/office/powerpoint/2010/main" val="5697243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242647" y="254868"/>
            <a:ext cx="8679898" cy="543688"/>
          </a:xfrm>
          <a:prstGeom prst="rect">
            <a:avLst/>
          </a:prstGeom>
        </p:spPr>
        <p:txBody>
          <a:bodyPr anchor="ctr"/>
          <a:lstStyle>
            <a:lvl1pPr marL="0" indent="0" algn="ctr">
              <a:buNone/>
              <a:defRPr sz="4050" b="0" baseline="0">
                <a:solidFill>
                  <a:schemeClr val="bg1"/>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a16="http://schemas.microsoft.com/office/drawing/2014/main" id="{454882A4-F510-43D0-BF52-907BCEB4D24C}"/>
              </a:ext>
            </a:extLst>
          </p:cNvPr>
          <p:cNvGrpSpPr/>
          <p:nvPr userDrawn="1"/>
        </p:nvGrpSpPr>
        <p:grpSpPr>
          <a:xfrm>
            <a:off x="-74236" y="-78334"/>
            <a:ext cx="9306190" cy="5288975"/>
            <a:chOff x="-98982" y="-104349"/>
            <a:chExt cx="12408253" cy="7045442"/>
          </a:xfrm>
          <a:solidFill>
            <a:schemeClr val="bg1">
              <a:alpha val="10000"/>
            </a:schemeClr>
          </a:solidFill>
        </p:grpSpPr>
        <p:cxnSp>
          <p:nvCxnSpPr>
            <p:cNvPr id="4" name="Straight Connector 3">
              <a:extLst>
                <a:ext uri="{FF2B5EF4-FFF2-40B4-BE49-F238E27FC236}">
                  <a16:creationId xmlns:a16="http://schemas.microsoft.com/office/drawing/2014/main" id="{99E0C0E5-C089-4251-BF21-D2ECD3DEF6A6}"/>
                </a:ext>
              </a:extLst>
            </p:cNvPr>
            <p:cNvCxnSpPr>
              <a:cxnSpLocks/>
              <a:stCxn id="67" idx="7"/>
              <a:endCxn id="65"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689D931-640E-4CAB-AA5C-F5E362B8F022}"/>
                </a:ext>
              </a:extLst>
            </p:cNvPr>
            <p:cNvCxnSpPr>
              <a:cxnSpLocks/>
              <a:stCxn id="65" idx="4"/>
              <a:endCxn id="84"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E6E4CD4-EA59-4E46-A35E-E884F32DDA04}"/>
                </a:ext>
              </a:extLst>
            </p:cNvPr>
            <p:cNvCxnSpPr>
              <a:cxnSpLocks/>
              <a:stCxn id="70" idx="2"/>
              <a:endCxn id="82"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C3F0306-26D9-4F4E-95E6-630AA5BDAA55}"/>
                </a:ext>
              </a:extLst>
            </p:cNvPr>
            <p:cNvCxnSpPr>
              <a:cxnSpLocks/>
              <a:stCxn id="84" idx="5"/>
              <a:endCxn id="70"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ABD4605-80AD-4825-8D50-CDB858A7A5D6}"/>
                </a:ext>
              </a:extLst>
            </p:cNvPr>
            <p:cNvCxnSpPr>
              <a:cxnSpLocks/>
              <a:stCxn id="65" idx="5"/>
              <a:endCxn id="83"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2BB1D53-89B6-481A-A407-8D5C02288A6A}"/>
                </a:ext>
              </a:extLst>
            </p:cNvPr>
            <p:cNvCxnSpPr>
              <a:cxnSpLocks/>
              <a:stCxn id="70" idx="0"/>
              <a:endCxn id="83"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93E11F-580C-459F-AFA0-F9EF1C6AC237}"/>
                </a:ext>
              </a:extLst>
            </p:cNvPr>
            <p:cNvCxnSpPr>
              <a:cxnSpLocks/>
              <a:stCxn id="84" idx="3"/>
              <a:endCxn id="82"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9693F68-AB8C-4840-9B26-918A9271771B}"/>
                </a:ext>
              </a:extLst>
            </p:cNvPr>
            <p:cNvCxnSpPr>
              <a:cxnSpLocks/>
              <a:stCxn id="190" idx="7"/>
              <a:endCxn id="72"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6138786-E79A-468B-8865-501F9254B2CD}"/>
                </a:ext>
              </a:extLst>
            </p:cNvPr>
            <p:cNvCxnSpPr>
              <a:cxnSpLocks/>
              <a:stCxn id="70" idx="7"/>
              <a:endCxn id="72"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59B77E1-2BE3-49E8-BDD1-97A0D98305AD}"/>
                </a:ext>
              </a:extLst>
            </p:cNvPr>
            <p:cNvCxnSpPr>
              <a:cxnSpLocks/>
              <a:stCxn id="69"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A6E64F4-363E-43A1-B54D-9DF9BA7B4C29}"/>
                </a:ext>
              </a:extLst>
            </p:cNvPr>
            <p:cNvCxnSpPr>
              <a:cxnSpLocks/>
              <a:stCxn id="84" idx="6"/>
              <a:endCxn id="83"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904CF09-3E8F-49C7-8508-DE49B8B0CA7D}"/>
                </a:ext>
              </a:extLst>
            </p:cNvPr>
            <p:cNvCxnSpPr>
              <a:cxnSpLocks/>
              <a:stCxn id="69" idx="0"/>
              <a:endCxn id="82"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0FF84F9-9C10-4490-8CC7-9EC65C1B0AE3}"/>
                </a:ext>
              </a:extLst>
            </p:cNvPr>
            <p:cNvCxnSpPr>
              <a:cxnSpLocks/>
              <a:stCxn id="83" idx="6"/>
              <a:endCxn id="72"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6482F58-A650-41BF-8F7A-4A56C83AF9FA}"/>
                </a:ext>
              </a:extLst>
            </p:cNvPr>
            <p:cNvCxnSpPr>
              <a:cxnSpLocks/>
              <a:stCxn id="71" idx="0"/>
              <a:endCxn id="72"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954BD0-A6C4-425F-988D-D05C7F33C2CD}"/>
                </a:ext>
              </a:extLst>
            </p:cNvPr>
            <p:cNvCxnSpPr>
              <a:cxnSpLocks/>
              <a:stCxn id="74" idx="1"/>
              <a:endCxn id="72"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C9694B5-FDE2-48CB-BFE9-C1C1B092CA50}"/>
                </a:ext>
              </a:extLst>
            </p:cNvPr>
            <p:cNvCxnSpPr>
              <a:cxnSpLocks/>
              <a:stCxn id="74" idx="0"/>
              <a:endCxn id="73"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53B70AC-F1CC-4F46-AB60-6C054B079D75}"/>
                </a:ext>
              </a:extLst>
            </p:cNvPr>
            <p:cNvCxnSpPr>
              <a:cxnSpLocks/>
              <a:stCxn id="73" idx="2"/>
              <a:endCxn id="72"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CEBA4E2-6321-4FC5-AEDF-BA96B02CB26C}"/>
                </a:ext>
              </a:extLst>
            </p:cNvPr>
            <p:cNvCxnSpPr>
              <a:cxnSpLocks/>
              <a:stCxn id="73" idx="7"/>
              <a:endCxn id="213"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0B3FB84-2305-4C37-9F79-B34D4D273AE4}"/>
                </a:ext>
              </a:extLst>
            </p:cNvPr>
            <p:cNvCxnSpPr>
              <a:cxnSpLocks/>
              <a:stCxn id="73" idx="6"/>
              <a:endCxn id="80"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357324A-5B28-4DB4-A81C-EECA1D9ED5AC}"/>
                </a:ext>
              </a:extLst>
            </p:cNvPr>
            <p:cNvCxnSpPr>
              <a:cxnSpLocks/>
              <a:stCxn id="80" idx="7"/>
              <a:endCxn id="81"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4A3F1A9-1265-40D5-B7B0-2DE9C9E23F92}"/>
                </a:ext>
              </a:extLst>
            </p:cNvPr>
            <p:cNvCxnSpPr>
              <a:cxnSpLocks/>
              <a:stCxn id="66" idx="0"/>
              <a:endCxn id="65"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85F5B74-8B9D-4FE9-A44A-0BB2A9DAA0E5}"/>
                </a:ext>
              </a:extLst>
            </p:cNvPr>
            <p:cNvCxnSpPr>
              <a:cxnSpLocks/>
              <a:stCxn id="82" idx="2"/>
              <a:endCxn id="66"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77FB540-7001-45F6-843E-012E23A3D13F}"/>
                </a:ext>
              </a:extLst>
            </p:cNvPr>
            <p:cNvCxnSpPr>
              <a:cxnSpLocks/>
              <a:stCxn id="69" idx="1"/>
              <a:endCxn id="66"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90D9DB9-7700-437A-BA47-CE48810A501E}"/>
                </a:ext>
              </a:extLst>
            </p:cNvPr>
            <p:cNvCxnSpPr>
              <a:cxnSpLocks/>
              <a:stCxn id="68" idx="7"/>
              <a:endCxn id="66"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D962945-54D7-4A02-B03F-516E76E9BFC1}"/>
                </a:ext>
              </a:extLst>
            </p:cNvPr>
            <p:cNvCxnSpPr>
              <a:cxnSpLocks/>
              <a:stCxn id="67" idx="6"/>
              <a:endCxn id="66"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A438DB8-FFBC-49EE-A010-82CB5A1F81E4}"/>
                </a:ext>
              </a:extLst>
            </p:cNvPr>
            <p:cNvCxnSpPr>
              <a:cxnSpLocks/>
              <a:stCxn id="87" idx="7"/>
              <a:endCxn id="67"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803500E-ABD2-463F-B543-C2D588A5F46D}"/>
                </a:ext>
              </a:extLst>
            </p:cNvPr>
            <p:cNvCxnSpPr>
              <a:cxnSpLocks/>
              <a:stCxn id="87" idx="6"/>
              <a:endCxn id="68"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AE76178-7247-44B4-8313-BCF136FC7CA4}"/>
                </a:ext>
              </a:extLst>
            </p:cNvPr>
            <p:cNvCxnSpPr>
              <a:cxnSpLocks/>
              <a:stCxn id="87"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F7DB749-42EB-4F92-A305-2813ECBAC34B}"/>
                </a:ext>
              </a:extLst>
            </p:cNvPr>
            <p:cNvCxnSpPr>
              <a:cxnSpLocks/>
              <a:stCxn id="68"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9200A6D-6CF5-402C-B423-4ED63B70F104}"/>
                </a:ext>
              </a:extLst>
            </p:cNvPr>
            <p:cNvCxnSpPr>
              <a:cxnSpLocks/>
              <a:stCxn id="68"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28CA664-50C6-45F0-8189-7B5D70AECDFF}"/>
                </a:ext>
              </a:extLst>
            </p:cNvPr>
            <p:cNvCxnSpPr>
              <a:cxnSpLocks/>
              <a:stCxn id="69"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F24342D-A551-4836-9C1B-CBC2778523B2}"/>
                </a:ext>
              </a:extLst>
            </p:cNvPr>
            <p:cNvCxnSpPr>
              <a:cxnSpLocks/>
              <a:stCxn id="68" idx="6"/>
              <a:endCxn id="69"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696F3A6-92E8-486C-8AB3-DB14F5A781CB}"/>
                </a:ext>
              </a:extLst>
            </p:cNvPr>
            <p:cNvCxnSpPr>
              <a:cxnSpLocks/>
              <a:stCxn id="69" idx="6"/>
              <a:endCxn id="70"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5302FDA-0DFB-4373-BA63-966EB75E458B}"/>
                </a:ext>
              </a:extLst>
            </p:cNvPr>
            <p:cNvCxnSpPr>
              <a:cxnSpLocks/>
              <a:stCxn id="71" idx="2"/>
              <a:endCxn id="70"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B9708C9-9EA6-444B-9493-C262C8587ECC}"/>
                </a:ext>
              </a:extLst>
            </p:cNvPr>
            <p:cNvCxnSpPr>
              <a:cxnSpLocks/>
              <a:stCxn id="92" idx="0"/>
              <a:endCxn id="70"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AD6997E-7D28-4871-A104-66870508E0C9}"/>
                </a:ext>
              </a:extLst>
            </p:cNvPr>
            <p:cNvCxnSpPr>
              <a:cxnSpLocks/>
              <a:endCxn id="70"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06250FD-E7E1-489D-BF99-F26F40F2185A}"/>
                </a:ext>
              </a:extLst>
            </p:cNvPr>
            <p:cNvCxnSpPr>
              <a:cxnSpLocks/>
              <a:stCxn id="92" idx="2"/>
              <a:endCxn id="71"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6386406-AF45-4243-A3CE-B999B3173187}"/>
                </a:ext>
              </a:extLst>
            </p:cNvPr>
            <p:cNvCxnSpPr>
              <a:cxnSpLocks/>
              <a:stCxn id="74" idx="2"/>
              <a:endCxn id="71"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D5006CB-5DF2-40B6-AB81-F281A518FBE2}"/>
                </a:ext>
              </a:extLst>
            </p:cNvPr>
            <p:cNvCxnSpPr>
              <a:cxnSpLocks/>
              <a:stCxn id="74"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F478A5C-E9DE-4BD4-9302-9047B1E37831}"/>
                </a:ext>
              </a:extLst>
            </p:cNvPr>
            <p:cNvCxnSpPr>
              <a:cxnSpLocks/>
              <a:stCxn id="75"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ECB0265-7B67-45B3-907F-D5C57FD12A8F}"/>
                </a:ext>
              </a:extLst>
            </p:cNvPr>
            <p:cNvCxnSpPr>
              <a:cxnSpLocks/>
              <a:stCxn id="75" idx="2"/>
              <a:endCxn id="74"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BEBDC40-4F04-43AF-9235-511BD8991CB4}"/>
                </a:ext>
              </a:extLst>
            </p:cNvPr>
            <p:cNvCxnSpPr>
              <a:cxnSpLocks/>
              <a:stCxn id="80" idx="4"/>
              <a:endCxn id="75"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2E87124-017F-4B80-BBF3-C5E6623C9643}"/>
                </a:ext>
              </a:extLst>
            </p:cNvPr>
            <p:cNvCxnSpPr>
              <a:cxnSpLocks/>
              <a:stCxn id="79" idx="3"/>
              <a:endCxn id="75"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C5E3BE2-7AB8-41E7-9C15-663FD7F14828}"/>
                </a:ext>
              </a:extLst>
            </p:cNvPr>
            <p:cNvCxnSpPr>
              <a:cxnSpLocks/>
              <a:stCxn id="79" idx="2"/>
              <a:endCxn id="80"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C1AB090-AC6A-4791-B391-3C67723BCF34}"/>
                </a:ext>
              </a:extLst>
            </p:cNvPr>
            <p:cNvCxnSpPr>
              <a:cxnSpLocks/>
              <a:stCxn id="79" idx="1"/>
              <a:endCxn id="81"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52B602A-BDBD-4CBD-BDBD-6A184FC089DB}"/>
                </a:ext>
              </a:extLst>
            </p:cNvPr>
            <p:cNvCxnSpPr>
              <a:cxnSpLocks/>
              <a:stCxn id="77" idx="1"/>
              <a:endCxn id="81"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581AAC1-C9B4-4FB1-A332-A98B8D5BF987}"/>
                </a:ext>
              </a:extLst>
            </p:cNvPr>
            <p:cNvCxnSpPr>
              <a:cxnSpLocks/>
              <a:stCxn id="77" idx="0"/>
              <a:endCxn id="78"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7B566DE-9D94-4F86-89A4-DE48503D4F3D}"/>
                </a:ext>
              </a:extLst>
            </p:cNvPr>
            <p:cNvCxnSpPr>
              <a:cxnSpLocks/>
              <a:stCxn id="149" idx="7"/>
              <a:endCxn id="214"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9EF17E2-DCC8-4568-A56B-F26932E26F28}"/>
                </a:ext>
              </a:extLst>
            </p:cNvPr>
            <p:cNvCxnSpPr>
              <a:cxnSpLocks/>
              <a:endCxn id="76"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BC42C58-82B0-4062-96E5-3CE45ABB01D2}"/>
                </a:ext>
              </a:extLst>
            </p:cNvPr>
            <p:cNvCxnSpPr>
              <a:cxnSpLocks/>
              <a:stCxn id="149" idx="0"/>
              <a:endCxn id="213"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6B1E2D3-CC37-43DB-B224-CF094AE87BEF}"/>
                </a:ext>
              </a:extLst>
            </p:cNvPr>
            <p:cNvCxnSpPr>
              <a:cxnSpLocks/>
              <a:stCxn id="161" idx="0"/>
              <a:endCxn id="212"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68B794B-5012-469D-A5E4-E2AA74C2B613}"/>
                </a:ext>
              </a:extLst>
            </p:cNvPr>
            <p:cNvCxnSpPr>
              <a:cxnSpLocks/>
              <a:stCxn id="161" idx="1"/>
              <a:endCxn id="78"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D042018-CBEB-425E-8BB1-B6881355BD02}"/>
                </a:ext>
              </a:extLst>
            </p:cNvPr>
            <p:cNvCxnSpPr>
              <a:cxnSpLocks/>
              <a:stCxn id="78" idx="2"/>
              <a:endCxn id="81"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6E5E3E0-873C-49B6-86D4-AA387C791319}"/>
                </a:ext>
              </a:extLst>
            </p:cNvPr>
            <p:cNvCxnSpPr>
              <a:cxnSpLocks/>
              <a:stCxn id="77" idx="2"/>
              <a:endCxn id="79"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576F6C5-8F99-49FB-928A-E066EDA8EC78}"/>
                </a:ext>
              </a:extLst>
            </p:cNvPr>
            <p:cNvCxnSpPr>
              <a:cxnSpLocks/>
              <a:stCxn id="76" idx="1"/>
              <a:endCxn id="79"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B790A7-38D6-421F-98F2-8A64F65A8C35}"/>
                </a:ext>
              </a:extLst>
            </p:cNvPr>
            <p:cNvCxnSpPr>
              <a:cxnSpLocks/>
              <a:stCxn id="76" idx="3"/>
              <a:endCxn id="93"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70814B4-C3F0-4ACA-A799-46E05D78DF1A}"/>
                </a:ext>
              </a:extLst>
            </p:cNvPr>
            <p:cNvCxnSpPr>
              <a:cxnSpLocks/>
              <a:stCxn id="79" idx="4"/>
              <a:endCxn id="93"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6CBE476-BFF2-43F3-9FA3-68A0168CD2B3}"/>
                </a:ext>
              </a:extLst>
            </p:cNvPr>
            <p:cNvCxnSpPr>
              <a:cxnSpLocks/>
              <a:stCxn id="75" idx="5"/>
              <a:endCxn id="93"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8B30D4-4CAF-42C9-BEBA-890C1F6EA145}"/>
                </a:ext>
              </a:extLst>
            </p:cNvPr>
            <p:cNvCxnSpPr>
              <a:cxnSpLocks/>
              <a:stCxn id="76" idx="7"/>
              <a:endCxn id="77"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A5EF37F-1534-40FF-9B41-11D888358ACF}"/>
                </a:ext>
              </a:extLst>
            </p:cNvPr>
            <p:cNvCxnSpPr>
              <a:cxnSpLocks/>
              <a:stCxn id="74" idx="7"/>
              <a:endCxn id="80"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35D7B48-210B-4F14-A1F5-F34D253EC0D1}"/>
                </a:ext>
              </a:extLst>
            </p:cNvPr>
            <p:cNvCxnSpPr>
              <a:cxnSpLocks/>
              <a:endCxn id="76"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1778CE64-8A34-4AB8-B8BC-1C83A21FD53B}"/>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6" name="Oval 65">
              <a:extLst>
                <a:ext uri="{FF2B5EF4-FFF2-40B4-BE49-F238E27FC236}">
                  <a16:creationId xmlns:a16="http://schemas.microsoft.com/office/drawing/2014/main" id="{5C1BD4B7-A32C-463B-90BE-D197EDC51866}"/>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7" name="Oval 66">
              <a:extLst>
                <a:ext uri="{FF2B5EF4-FFF2-40B4-BE49-F238E27FC236}">
                  <a16:creationId xmlns:a16="http://schemas.microsoft.com/office/drawing/2014/main" id="{D5B66207-1C6C-442B-9A34-78A42E11174D}"/>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8" name="Oval 67">
              <a:extLst>
                <a:ext uri="{FF2B5EF4-FFF2-40B4-BE49-F238E27FC236}">
                  <a16:creationId xmlns:a16="http://schemas.microsoft.com/office/drawing/2014/main" id="{98E5A07C-15C7-479E-98C7-04219666C602}"/>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Oval 68">
              <a:extLst>
                <a:ext uri="{FF2B5EF4-FFF2-40B4-BE49-F238E27FC236}">
                  <a16:creationId xmlns:a16="http://schemas.microsoft.com/office/drawing/2014/main" id="{6665D991-0B38-4DAB-80A8-821716D6F6D8}"/>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Oval 69">
              <a:extLst>
                <a:ext uri="{FF2B5EF4-FFF2-40B4-BE49-F238E27FC236}">
                  <a16:creationId xmlns:a16="http://schemas.microsoft.com/office/drawing/2014/main" id="{AA5B161B-23F7-4308-BB1A-2FBD63C758B0}"/>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Oval 70">
              <a:extLst>
                <a:ext uri="{FF2B5EF4-FFF2-40B4-BE49-F238E27FC236}">
                  <a16:creationId xmlns:a16="http://schemas.microsoft.com/office/drawing/2014/main" id="{11F06911-3547-4C63-BB01-3A5B580B4DA0}"/>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Oval 71">
              <a:extLst>
                <a:ext uri="{FF2B5EF4-FFF2-40B4-BE49-F238E27FC236}">
                  <a16:creationId xmlns:a16="http://schemas.microsoft.com/office/drawing/2014/main" id="{E9564CF0-2AA7-4D43-A7FA-E2F265BA6072}"/>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3" name="Oval 72">
              <a:extLst>
                <a:ext uri="{FF2B5EF4-FFF2-40B4-BE49-F238E27FC236}">
                  <a16:creationId xmlns:a16="http://schemas.microsoft.com/office/drawing/2014/main" id="{BA7E5921-B898-4C41-B479-EBD60023EC70}"/>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4" name="Oval 73">
              <a:extLst>
                <a:ext uri="{FF2B5EF4-FFF2-40B4-BE49-F238E27FC236}">
                  <a16:creationId xmlns:a16="http://schemas.microsoft.com/office/drawing/2014/main" id="{3E1607DA-9BAF-4737-A2F1-7FD39837F8DB}"/>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5" name="Oval 74">
              <a:extLst>
                <a:ext uri="{FF2B5EF4-FFF2-40B4-BE49-F238E27FC236}">
                  <a16:creationId xmlns:a16="http://schemas.microsoft.com/office/drawing/2014/main" id="{B76A5680-DC5A-4781-8CF7-437381489D74}"/>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a:extLst>
                <a:ext uri="{FF2B5EF4-FFF2-40B4-BE49-F238E27FC236}">
                  <a16:creationId xmlns:a16="http://schemas.microsoft.com/office/drawing/2014/main" id="{4DE70953-16F3-4E12-824E-75C42AB65194}"/>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a:extLst>
                <a:ext uri="{FF2B5EF4-FFF2-40B4-BE49-F238E27FC236}">
                  <a16:creationId xmlns:a16="http://schemas.microsoft.com/office/drawing/2014/main" id="{E7446F4E-D66A-4E22-8CFC-2A1B0809A646}"/>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8" name="Oval 77">
              <a:extLst>
                <a:ext uri="{FF2B5EF4-FFF2-40B4-BE49-F238E27FC236}">
                  <a16:creationId xmlns:a16="http://schemas.microsoft.com/office/drawing/2014/main" id="{3064C410-472C-4D12-965D-2D6904A86B68}"/>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9" name="Oval 78">
              <a:extLst>
                <a:ext uri="{FF2B5EF4-FFF2-40B4-BE49-F238E27FC236}">
                  <a16:creationId xmlns:a16="http://schemas.microsoft.com/office/drawing/2014/main" id="{F5DDD0D1-C519-43B4-816E-3999F4ADD46F}"/>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0" name="Oval 79">
              <a:extLst>
                <a:ext uri="{FF2B5EF4-FFF2-40B4-BE49-F238E27FC236}">
                  <a16:creationId xmlns:a16="http://schemas.microsoft.com/office/drawing/2014/main" id="{9C4A317F-2403-4DA8-AE82-2C3C04AFED90}"/>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1" name="Oval 80">
              <a:extLst>
                <a:ext uri="{FF2B5EF4-FFF2-40B4-BE49-F238E27FC236}">
                  <a16:creationId xmlns:a16="http://schemas.microsoft.com/office/drawing/2014/main" id="{24476C86-B372-4E34-91F4-581B49882C64}"/>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2" name="Oval 81">
              <a:extLst>
                <a:ext uri="{FF2B5EF4-FFF2-40B4-BE49-F238E27FC236}">
                  <a16:creationId xmlns:a16="http://schemas.microsoft.com/office/drawing/2014/main" id="{60C1A70E-562C-42DA-9944-2984CCF3C98E}"/>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3" name="Oval 82">
              <a:extLst>
                <a:ext uri="{FF2B5EF4-FFF2-40B4-BE49-F238E27FC236}">
                  <a16:creationId xmlns:a16="http://schemas.microsoft.com/office/drawing/2014/main" id="{DD46C8F2-C1CC-48B0-A0E7-CB547A874C56}"/>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4" name="Oval 83">
              <a:extLst>
                <a:ext uri="{FF2B5EF4-FFF2-40B4-BE49-F238E27FC236}">
                  <a16:creationId xmlns:a16="http://schemas.microsoft.com/office/drawing/2014/main" id="{2CD91EBF-CCAE-4868-89B3-ACBCCDBF3852}"/>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85" name="Straight Connector 84">
              <a:extLst>
                <a:ext uri="{FF2B5EF4-FFF2-40B4-BE49-F238E27FC236}">
                  <a16:creationId xmlns:a16="http://schemas.microsoft.com/office/drawing/2014/main" id="{F5AAB568-ABD6-49A5-A275-209A21BB6A02}"/>
                </a:ext>
              </a:extLst>
            </p:cNvPr>
            <p:cNvCxnSpPr>
              <a:cxnSpLocks/>
              <a:stCxn id="84" idx="2"/>
              <a:endCxn id="66"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421EACF-F8B1-4121-8E4B-0D83DB34C24F}"/>
                </a:ext>
              </a:extLst>
            </p:cNvPr>
            <p:cNvCxnSpPr>
              <a:cxnSpLocks/>
              <a:stCxn id="67" idx="4"/>
              <a:endCxn id="68"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FD7A5A2F-679C-4E51-97B9-5CF49706EF79}"/>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88" name="Straight Connector 87">
              <a:extLst>
                <a:ext uri="{FF2B5EF4-FFF2-40B4-BE49-F238E27FC236}">
                  <a16:creationId xmlns:a16="http://schemas.microsoft.com/office/drawing/2014/main" id="{2C4FCA5A-1A56-4AAA-B4F1-EE25A8E77332}"/>
                </a:ext>
              </a:extLst>
            </p:cNvPr>
            <p:cNvCxnSpPr>
              <a:cxnSpLocks/>
              <a:stCxn id="87"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6525B815-0F8F-4A37-A110-AD08B57764AE}"/>
                </a:ext>
              </a:extLst>
            </p:cNvPr>
            <p:cNvCxnSpPr>
              <a:cxnSpLocks/>
              <a:stCxn id="87"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444179A-0FED-45FC-A6C4-6A9C2F13084E}"/>
                </a:ext>
              </a:extLst>
            </p:cNvPr>
            <p:cNvCxnSpPr>
              <a:cxnSpLocks/>
              <a:stCxn id="87"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2CFCAEB-C673-4BCB-8FC3-6686BD51D984}"/>
                </a:ext>
              </a:extLst>
            </p:cNvPr>
            <p:cNvCxnSpPr>
              <a:cxnSpLocks/>
              <a:endCxn id="67"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2" name="Chord 91">
              <a:extLst>
                <a:ext uri="{FF2B5EF4-FFF2-40B4-BE49-F238E27FC236}">
                  <a16:creationId xmlns:a16="http://schemas.microsoft.com/office/drawing/2014/main" id="{F7A8CAF1-EF43-4F6B-BD3C-D522DCA3E88D}"/>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3" name="Chord 92">
              <a:extLst>
                <a:ext uri="{FF2B5EF4-FFF2-40B4-BE49-F238E27FC236}">
                  <a16:creationId xmlns:a16="http://schemas.microsoft.com/office/drawing/2014/main" id="{823A6D03-5DA9-471E-88C3-F8023A864278}"/>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94" name="Straight Connector 93">
              <a:extLst>
                <a:ext uri="{FF2B5EF4-FFF2-40B4-BE49-F238E27FC236}">
                  <a16:creationId xmlns:a16="http://schemas.microsoft.com/office/drawing/2014/main" id="{8729BE7E-9588-470D-A7C6-550BE69A9A0D}"/>
                </a:ext>
              </a:extLst>
            </p:cNvPr>
            <p:cNvCxnSpPr>
              <a:cxnSpLocks/>
              <a:stCxn id="92" idx="1"/>
              <a:endCxn id="74"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8764E409-368E-4421-8572-89BB9F8517EE}"/>
                </a:ext>
              </a:extLst>
            </p:cNvPr>
            <p:cNvCxnSpPr>
              <a:cxnSpLocks/>
              <a:endCxn id="146"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1B3B1E7D-8426-465C-A291-E88409E969AD}"/>
                </a:ext>
              </a:extLst>
            </p:cNvPr>
            <p:cNvCxnSpPr>
              <a:cxnSpLocks/>
              <a:endCxn id="161"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2DA5E4AF-0696-45AB-9E97-45F2B352F99B}"/>
                </a:ext>
              </a:extLst>
            </p:cNvPr>
            <p:cNvCxnSpPr>
              <a:cxnSpLocks/>
              <a:stCxn id="146" idx="0"/>
              <a:endCxn id="161"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4585D25-C8F0-4ACD-B678-3EF5EB5813E2}"/>
                </a:ext>
              </a:extLst>
            </p:cNvPr>
            <p:cNvCxnSpPr>
              <a:cxnSpLocks/>
              <a:stCxn id="212" idx="2"/>
              <a:endCxn id="148"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51C8DAE-4E32-4F81-80DB-A9806C5A47AA}"/>
                </a:ext>
              </a:extLst>
            </p:cNvPr>
            <p:cNvCxnSpPr>
              <a:cxnSpLocks/>
              <a:stCxn id="146" idx="7"/>
              <a:endCxn id="148"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9002EED-34DD-4CE9-B1A7-271B4C599F5B}"/>
                </a:ext>
              </a:extLst>
            </p:cNvPr>
            <p:cNvCxnSpPr>
              <a:cxnSpLocks/>
              <a:endCxn id="161"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0C6836D-2C57-44DD-BA1D-48F79C5F215D}"/>
                </a:ext>
              </a:extLst>
            </p:cNvPr>
            <p:cNvCxnSpPr>
              <a:cxnSpLocks/>
              <a:stCxn id="161" idx="6"/>
              <a:endCxn id="148"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7B4A6A9-E814-4E90-A21F-2164853DABE1}"/>
                </a:ext>
              </a:extLst>
            </p:cNvPr>
            <p:cNvCxnSpPr>
              <a:cxnSpLocks/>
              <a:stCxn id="147" idx="0"/>
              <a:endCxn id="148"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0963283-78CC-4734-BEEE-9E4584A0849C}"/>
                </a:ext>
              </a:extLst>
            </p:cNvPr>
            <p:cNvCxnSpPr>
              <a:cxnSpLocks/>
              <a:stCxn id="150" idx="1"/>
              <a:endCxn id="148"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B6BE45B6-7848-4EF4-A688-45CDA62B6D29}"/>
                </a:ext>
              </a:extLst>
            </p:cNvPr>
            <p:cNvCxnSpPr>
              <a:cxnSpLocks/>
              <a:stCxn id="150" idx="0"/>
              <a:endCxn id="149"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40F770B-5135-4018-9FFB-DEDF6CC1B7F7}"/>
                </a:ext>
              </a:extLst>
            </p:cNvPr>
            <p:cNvCxnSpPr>
              <a:cxnSpLocks/>
              <a:stCxn id="149" idx="2"/>
              <a:endCxn id="148"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AA451A9-042C-4FA7-8457-5FFE52589E51}"/>
                </a:ext>
              </a:extLst>
            </p:cNvPr>
            <p:cNvCxnSpPr>
              <a:cxnSpLocks/>
              <a:stCxn id="149" idx="7"/>
              <a:endCxn id="157"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489B173-F147-45FD-B506-E47C81CE35D3}"/>
                </a:ext>
              </a:extLst>
            </p:cNvPr>
            <p:cNvCxnSpPr>
              <a:cxnSpLocks/>
              <a:stCxn id="149" idx="6"/>
              <a:endCxn id="156"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C55CA66A-DAF9-457F-AC55-E4BDAFD2DA63}"/>
                </a:ext>
              </a:extLst>
            </p:cNvPr>
            <p:cNvCxnSpPr>
              <a:cxnSpLocks/>
              <a:stCxn id="156" idx="7"/>
              <a:endCxn id="157"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C04DED4E-7E28-47DC-ABAB-95CE50EEF2B2}"/>
                </a:ext>
              </a:extLst>
            </p:cNvPr>
            <p:cNvCxnSpPr>
              <a:cxnSpLocks/>
              <a:stCxn id="213" idx="1"/>
              <a:endCxn id="148"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1DD2C0A-B1DF-457B-BFA8-FCCD585686F0}"/>
                </a:ext>
              </a:extLst>
            </p:cNvPr>
            <p:cNvCxnSpPr>
              <a:cxnSpLocks/>
              <a:endCxn id="146"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20C45F8-ADA3-4570-AA36-7F0686B73BA4}"/>
                </a:ext>
              </a:extLst>
            </p:cNvPr>
            <p:cNvCxnSpPr>
              <a:cxnSpLocks/>
              <a:stCxn id="147" idx="2"/>
              <a:endCxn id="146"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B36D276E-8E20-4FFB-8E74-F936E4140C83}"/>
                </a:ext>
              </a:extLst>
            </p:cNvPr>
            <p:cNvCxnSpPr>
              <a:cxnSpLocks/>
              <a:stCxn id="162" idx="0"/>
              <a:endCxn id="146"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9553AE79-13BE-44BD-BFC3-4BD8B40185C1}"/>
                </a:ext>
              </a:extLst>
            </p:cNvPr>
            <p:cNvCxnSpPr>
              <a:cxnSpLocks/>
              <a:endCxn id="146"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31CF59D-6B36-4669-A2D9-E60287B4B10C}"/>
                </a:ext>
              </a:extLst>
            </p:cNvPr>
            <p:cNvCxnSpPr>
              <a:cxnSpLocks/>
              <a:stCxn id="162" idx="2"/>
              <a:endCxn id="147"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831A53B-B1B1-411A-BF5B-5916E0E1D2C6}"/>
                </a:ext>
              </a:extLst>
            </p:cNvPr>
            <p:cNvCxnSpPr>
              <a:cxnSpLocks/>
              <a:stCxn id="150" idx="2"/>
              <a:endCxn id="147"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65E7C5B4-7A44-4862-B0B1-6BB7B3B23B3B}"/>
                </a:ext>
              </a:extLst>
            </p:cNvPr>
            <p:cNvCxnSpPr>
              <a:cxnSpLocks/>
              <a:stCxn id="150"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DF0C9E01-7FEB-4A8E-9C55-230B33493C81}"/>
                </a:ext>
              </a:extLst>
            </p:cNvPr>
            <p:cNvCxnSpPr>
              <a:cxnSpLocks/>
              <a:stCxn id="151"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D968DF65-6C10-4787-83C9-F64DA382DDA3}"/>
                </a:ext>
              </a:extLst>
            </p:cNvPr>
            <p:cNvCxnSpPr>
              <a:cxnSpLocks/>
              <a:stCxn id="151" idx="2"/>
              <a:endCxn id="150"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312999F-C864-4DCD-8A9F-412BD7C91EE9}"/>
                </a:ext>
              </a:extLst>
            </p:cNvPr>
            <p:cNvCxnSpPr>
              <a:cxnSpLocks/>
              <a:stCxn id="156" idx="4"/>
              <a:endCxn id="151"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D3A5A1A7-BC3C-4FC3-9A79-2786E42641E7}"/>
                </a:ext>
              </a:extLst>
            </p:cNvPr>
            <p:cNvCxnSpPr>
              <a:cxnSpLocks/>
              <a:stCxn id="155" idx="3"/>
              <a:endCxn id="151"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6A6B448-8543-429C-AD07-C7A88C70E9C3}"/>
                </a:ext>
              </a:extLst>
            </p:cNvPr>
            <p:cNvCxnSpPr>
              <a:cxnSpLocks/>
              <a:stCxn id="155" idx="2"/>
              <a:endCxn id="156"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4623E2D1-6EF7-48F3-85A3-8CB712C6D48D}"/>
                </a:ext>
              </a:extLst>
            </p:cNvPr>
            <p:cNvCxnSpPr>
              <a:cxnSpLocks/>
              <a:stCxn id="155" idx="1"/>
              <a:endCxn id="157"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77FD62DE-5A83-4318-B6B0-B890F6EB41EC}"/>
                </a:ext>
              </a:extLst>
            </p:cNvPr>
            <p:cNvCxnSpPr>
              <a:cxnSpLocks/>
              <a:stCxn id="153" idx="1"/>
              <a:endCxn id="157"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C642C72-7AF4-4B19-BB13-569C3B2C8F0E}"/>
                </a:ext>
              </a:extLst>
            </p:cNvPr>
            <p:cNvCxnSpPr>
              <a:cxnSpLocks/>
              <a:stCxn id="153" idx="0"/>
              <a:endCxn id="154"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767F1FA9-56C1-4B49-853A-461C645D3F97}"/>
                </a:ext>
              </a:extLst>
            </p:cNvPr>
            <p:cNvCxnSpPr>
              <a:cxnSpLocks/>
              <a:stCxn id="159" idx="0"/>
              <a:endCxn id="158"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DB969A9C-FF12-43B2-9BA5-848BB9DB0809}"/>
                </a:ext>
              </a:extLst>
            </p:cNvPr>
            <p:cNvCxnSpPr>
              <a:cxnSpLocks/>
              <a:stCxn id="187" idx="7"/>
              <a:endCxn id="158"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AC036594-5399-4D90-8C60-87C408468C10}"/>
                </a:ext>
              </a:extLst>
            </p:cNvPr>
            <p:cNvCxnSpPr>
              <a:cxnSpLocks/>
              <a:endCxn id="159"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436313FD-70F4-4F4D-8C64-3AF6D3517561}"/>
                </a:ext>
              </a:extLst>
            </p:cNvPr>
            <p:cNvCxnSpPr>
              <a:cxnSpLocks/>
              <a:stCxn id="186" idx="5"/>
              <a:endCxn id="160"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D19BE0A-F19A-4605-A17D-D9C9787E8F90}"/>
                </a:ext>
              </a:extLst>
            </p:cNvPr>
            <p:cNvCxnSpPr>
              <a:cxnSpLocks/>
              <a:endCxn id="160"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05BD129F-8B87-4381-8340-5766C1180F0D}"/>
                </a:ext>
              </a:extLst>
            </p:cNvPr>
            <p:cNvCxnSpPr>
              <a:cxnSpLocks/>
              <a:stCxn id="160"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33C9045-8981-4796-AC8C-4F42B8348F9A}"/>
                </a:ext>
              </a:extLst>
            </p:cNvPr>
            <p:cNvCxnSpPr>
              <a:cxnSpLocks/>
              <a:stCxn id="160" idx="3"/>
              <a:endCxn id="152"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618440AD-2920-4A55-83DF-72C36D34A5F5}"/>
                </a:ext>
              </a:extLst>
            </p:cNvPr>
            <p:cNvCxnSpPr>
              <a:cxnSpLocks/>
              <a:stCxn id="160" idx="1"/>
              <a:endCxn id="153"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4E634D4-DAC4-4EF0-B10C-4A12878B6D2E}"/>
                </a:ext>
              </a:extLst>
            </p:cNvPr>
            <p:cNvCxnSpPr>
              <a:cxnSpLocks/>
              <a:stCxn id="159" idx="2"/>
              <a:endCxn id="153"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47E52D44-6825-4881-90EE-BAFBF4652FAC}"/>
                </a:ext>
              </a:extLst>
            </p:cNvPr>
            <p:cNvCxnSpPr>
              <a:cxnSpLocks/>
              <a:stCxn id="158" idx="3"/>
              <a:endCxn id="153"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587078F-3404-47F4-8414-DB42332D19ED}"/>
                </a:ext>
              </a:extLst>
            </p:cNvPr>
            <p:cNvCxnSpPr>
              <a:cxnSpLocks/>
              <a:stCxn id="158" idx="2"/>
              <a:endCxn id="154"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4C12843-178D-49F3-A2D5-133BB3EC9069}"/>
                </a:ext>
              </a:extLst>
            </p:cNvPr>
            <p:cNvCxnSpPr>
              <a:cxnSpLocks/>
              <a:stCxn id="154" idx="1"/>
              <a:endCxn id="157"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28F2BCD-A00E-4B2B-BA6E-91B46E9F1295}"/>
                </a:ext>
              </a:extLst>
            </p:cNvPr>
            <p:cNvCxnSpPr>
              <a:cxnSpLocks/>
              <a:stCxn id="153" idx="2"/>
              <a:endCxn id="155"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BA3A63B-EDD5-47A3-A056-2A7629DE09AF}"/>
                </a:ext>
              </a:extLst>
            </p:cNvPr>
            <p:cNvCxnSpPr>
              <a:cxnSpLocks/>
              <a:stCxn id="152" idx="1"/>
              <a:endCxn id="155"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6267069-D617-48FB-AE44-CA5C971D795F}"/>
                </a:ext>
              </a:extLst>
            </p:cNvPr>
            <p:cNvCxnSpPr>
              <a:cxnSpLocks/>
              <a:stCxn id="152" idx="3"/>
              <a:endCxn id="163"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4E3C9D3-5C80-4FA7-B5C5-6DB61DAC2EC9}"/>
                </a:ext>
              </a:extLst>
            </p:cNvPr>
            <p:cNvCxnSpPr>
              <a:cxnSpLocks/>
              <a:stCxn id="155" idx="4"/>
              <a:endCxn id="163"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61371FFF-DA67-4F71-85B1-36282E281F36}"/>
                </a:ext>
              </a:extLst>
            </p:cNvPr>
            <p:cNvCxnSpPr>
              <a:cxnSpLocks/>
              <a:stCxn id="151" idx="5"/>
              <a:endCxn id="163"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5C12D1A-521D-4B4C-99C8-2CBBD181E6C0}"/>
                </a:ext>
              </a:extLst>
            </p:cNvPr>
            <p:cNvCxnSpPr>
              <a:cxnSpLocks/>
              <a:stCxn id="152" idx="7"/>
              <a:endCxn id="153"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15C3A192-FD94-4E68-9E98-D6FCCD649E1E}"/>
                </a:ext>
              </a:extLst>
            </p:cNvPr>
            <p:cNvCxnSpPr>
              <a:cxnSpLocks/>
              <a:stCxn id="150" idx="7"/>
              <a:endCxn id="156"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69966834-E72E-4571-9F6D-A26C2329CFD7}"/>
                </a:ext>
              </a:extLst>
            </p:cNvPr>
            <p:cNvCxnSpPr>
              <a:cxnSpLocks/>
              <a:endCxn id="152"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35A3EED2-9B46-421B-8AC9-1D0EC030D95C}"/>
                </a:ext>
              </a:extLst>
            </p:cNvPr>
            <p:cNvCxnSpPr>
              <a:cxnSpLocks/>
              <a:stCxn id="160" idx="7"/>
              <a:endCxn id="159"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46" name="Oval 145">
              <a:extLst>
                <a:ext uri="{FF2B5EF4-FFF2-40B4-BE49-F238E27FC236}">
                  <a16:creationId xmlns:a16="http://schemas.microsoft.com/office/drawing/2014/main" id="{770A659E-DBB0-477B-B77A-5B51FCF37BA4}"/>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7" name="Oval 146">
              <a:extLst>
                <a:ext uri="{FF2B5EF4-FFF2-40B4-BE49-F238E27FC236}">
                  <a16:creationId xmlns:a16="http://schemas.microsoft.com/office/drawing/2014/main" id="{99AEBEEA-A42C-4CED-BEF3-0623177C79F6}"/>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8" name="Oval 147">
              <a:extLst>
                <a:ext uri="{FF2B5EF4-FFF2-40B4-BE49-F238E27FC236}">
                  <a16:creationId xmlns:a16="http://schemas.microsoft.com/office/drawing/2014/main" id="{44A39910-EBA8-4D65-B720-0D1F10B10096}"/>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9" name="Oval 148">
              <a:extLst>
                <a:ext uri="{FF2B5EF4-FFF2-40B4-BE49-F238E27FC236}">
                  <a16:creationId xmlns:a16="http://schemas.microsoft.com/office/drawing/2014/main" id="{EFB37352-1CE1-48A0-93F7-62183E790E63}"/>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0" name="Oval 149">
              <a:extLst>
                <a:ext uri="{FF2B5EF4-FFF2-40B4-BE49-F238E27FC236}">
                  <a16:creationId xmlns:a16="http://schemas.microsoft.com/office/drawing/2014/main" id="{8E88D8CF-785E-49E7-A4D8-3DA6E3208D8C}"/>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1" name="Oval 150">
              <a:extLst>
                <a:ext uri="{FF2B5EF4-FFF2-40B4-BE49-F238E27FC236}">
                  <a16:creationId xmlns:a16="http://schemas.microsoft.com/office/drawing/2014/main" id="{338D7A39-9E88-4E4A-AF52-1587C607B4A5}"/>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2" name="Oval 151">
              <a:extLst>
                <a:ext uri="{FF2B5EF4-FFF2-40B4-BE49-F238E27FC236}">
                  <a16:creationId xmlns:a16="http://schemas.microsoft.com/office/drawing/2014/main" id="{B2456FCF-DA34-42B3-A18A-1B9F29062E89}"/>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3" name="Oval 152">
              <a:extLst>
                <a:ext uri="{FF2B5EF4-FFF2-40B4-BE49-F238E27FC236}">
                  <a16:creationId xmlns:a16="http://schemas.microsoft.com/office/drawing/2014/main" id="{7A9A99FC-3D48-4AD9-A501-24AD7880FFAC}"/>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4" name="Oval 153">
              <a:extLst>
                <a:ext uri="{FF2B5EF4-FFF2-40B4-BE49-F238E27FC236}">
                  <a16:creationId xmlns:a16="http://schemas.microsoft.com/office/drawing/2014/main" id="{E9E2DD63-3427-4C67-87DA-A512C804DAA9}"/>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5" name="Oval 154">
              <a:extLst>
                <a:ext uri="{FF2B5EF4-FFF2-40B4-BE49-F238E27FC236}">
                  <a16:creationId xmlns:a16="http://schemas.microsoft.com/office/drawing/2014/main" id="{02DA475C-6FA4-43FA-BC88-0D8AF2E52787}"/>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6" name="Oval 155">
              <a:extLst>
                <a:ext uri="{FF2B5EF4-FFF2-40B4-BE49-F238E27FC236}">
                  <a16:creationId xmlns:a16="http://schemas.microsoft.com/office/drawing/2014/main" id="{53803259-926D-48F7-AFC5-95EF1A9EF07B}"/>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7" name="Oval 156">
              <a:extLst>
                <a:ext uri="{FF2B5EF4-FFF2-40B4-BE49-F238E27FC236}">
                  <a16:creationId xmlns:a16="http://schemas.microsoft.com/office/drawing/2014/main" id="{5B8EDB19-ABFE-4A00-A0B6-C26EF4027485}"/>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8" name="Oval 157">
              <a:extLst>
                <a:ext uri="{FF2B5EF4-FFF2-40B4-BE49-F238E27FC236}">
                  <a16:creationId xmlns:a16="http://schemas.microsoft.com/office/drawing/2014/main" id="{90E5AA11-128D-403B-B7F9-23ACE85D3FCF}"/>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9" name="Oval 158">
              <a:extLst>
                <a:ext uri="{FF2B5EF4-FFF2-40B4-BE49-F238E27FC236}">
                  <a16:creationId xmlns:a16="http://schemas.microsoft.com/office/drawing/2014/main" id="{C793ED1A-2C78-44DA-9959-F95DB0F035EC}"/>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0" name="Oval 159">
              <a:extLst>
                <a:ext uri="{FF2B5EF4-FFF2-40B4-BE49-F238E27FC236}">
                  <a16:creationId xmlns:a16="http://schemas.microsoft.com/office/drawing/2014/main" id="{7664897C-F981-4F02-AA76-5668098A9759}"/>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1" name="Oval 160">
              <a:extLst>
                <a:ext uri="{FF2B5EF4-FFF2-40B4-BE49-F238E27FC236}">
                  <a16:creationId xmlns:a16="http://schemas.microsoft.com/office/drawing/2014/main" id="{13C34414-EB4D-4D07-9745-C83F05B85DD4}"/>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2" name="Chord 161">
              <a:extLst>
                <a:ext uri="{FF2B5EF4-FFF2-40B4-BE49-F238E27FC236}">
                  <a16:creationId xmlns:a16="http://schemas.microsoft.com/office/drawing/2014/main" id="{29BCAC49-C95D-4601-BC5A-1DC1E68117C7}"/>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3" name="Chord 162">
              <a:extLst>
                <a:ext uri="{FF2B5EF4-FFF2-40B4-BE49-F238E27FC236}">
                  <a16:creationId xmlns:a16="http://schemas.microsoft.com/office/drawing/2014/main" id="{6649F059-3AED-40DE-A4FE-8537EF7F3ACE}"/>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64" name="Straight Connector 163">
              <a:extLst>
                <a:ext uri="{FF2B5EF4-FFF2-40B4-BE49-F238E27FC236}">
                  <a16:creationId xmlns:a16="http://schemas.microsoft.com/office/drawing/2014/main" id="{7B0AED5F-BFE0-44FE-B646-16ED2BFE29F9}"/>
                </a:ext>
              </a:extLst>
            </p:cNvPr>
            <p:cNvCxnSpPr>
              <a:cxnSpLocks/>
              <a:stCxn id="162" idx="1"/>
              <a:endCxn id="150"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C44386F8-E470-4331-8A7B-62660C832945}"/>
                </a:ext>
              </a:extLst>
            </p:cNvPr>
            <p:cNvCxnSpPr>
              <a:cxnSpLocks/>
              <a:stCxn id="184" idx="6"/>
              <a:endCxn id="158"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11A80EA0-AD4D-4653-885A-2B7A49EE599F}"/>
                </a:ext>
              </a:extLst>
            </p:cNvPr>
            <p:cNvCxnSpPr>
              <a:cxnSpLocks/>
              <a:stCxn id="181" idx="4"/>
              <a:endCxn id="187"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A13B372B-3BCC-48C2-9C4A-417537DF9526}"/>
                </a:ext>
              </a:extLst>
            </p:cNvPr>
            <p:cNvCxnSpPr>
              <a:cxnSpLocks/>
              <a:stCxn id="187" idx="4"/>
              <a:endCxn id="186"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2A96F0A-8BD1-4A9B-A74B-B79621A942C8}"/>
                </a:ext>
              </a:extLst>
            </p:cNvPr>
            <p:cNvCxnSpPr>
              <a:cxnSpLocks/>
              <a:stCxn id="185"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F4D4E195-BBE9-4F77-8C22-A6784D1C6F31}"/>
                </a:ext>
              </a:extLst>
            </p:cNvPr>
            <p:cNvCxnSpPr>
              <a:cxnSpLocks/>
              <a:stCxn id="185" idx="0"/>
              <a:endCxn id="186"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C61895F8-8678-47E8-9149-A5552E8DB93D}"/>
                </a:ext>
              </a:extLst>
            </p:cNvPr>
            <p:cNvCxnSpPr>
              <a:cxnSpLocks/>
              <a:stCxn id="195" idx="1"/>
              <a:endCxn id="181"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7CB88FB4-AB6D-4EBD-A5D8-FCE1B61EE407}"/>
                </a:ext>
              </a:extLst>
            </p:cNvPr>
            <p:cNvCxnSpPr>
              <a:cxnSpLocks/>
              <a:stCxn id="186" idx="2"/>
              <a:endCxn id="195"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F985195E-F967-4EC9-9EFB-2FF04E6E5839}"/>
                </a:ext>
              </a:extLst>
            </p:cNvPr>
            <p:cNvCxnSpPr>
              <a:cxnSpLocks/>
              <a:stCxn id="185"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8AAC1CF5-094C-4870-B23D-6918C877CA72}"/>
                </a:ext>
              </a:extLst>
            </p:cNvPr>
            <p:cNvCxnSpPr>
              <a:cxnSpLocks/>
              <a:stCxn id="158" idx="1"/>
              <a:endCxn id="65"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BB98C8BB-7D6E-4608-97B3-CEDCBF714CCC}"/>
                </a:ext>
              </a:extLst>
            </p:cNvPr>
            <p:cNvCxnSpPr>
              <a:cxnSpLocks/>
              <a:stCxn id="183" idx="6"/>
              <a:endCxn id="182"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F3D12829-0044-4726-BB00-49C47C6A6CF7}"/>
                </a:ext>
              </a:extLst>
            </p:cNvPr>
            <p:cNvCxnSpPr>
              <a:cxnSpLocks/>
              <a:stCxn id="181" idx="7"/>
              <a:endCxn id="183"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8A820C33-ACBA-4949-B158-640D0DC46215}"/>
                </a:ext>
              </a:extLst>
            </p:cNvPr>
            <p:cNvCxnSpPr>
              <a:cxnSpLocks/>
              <a:stCxn id="181" idx="5"/>
              <a:endCxn id="184"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B4E240C4-EC9B-4D55-BDE5-B26446A36DC8}"/>
                </a:ext>
              </a:extLst>
            </p:cNvPr>
            <p:cNvCxnSpPr>
              <a:cxnSpLocks/>
              <a:stCxn id="182" idx="3"/>
              <a:endCxn id="184"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D184AC54-0ECC-4CAA-BDDA-E757896D7E5C}"/>
                </a:ext>
              </a:extLst>
            </p:cNvPr>
            <p:cNvCxnSpPr>
              <a:cxnSpLocks/>
              <a:stCxn id="184" idx="4"/>
              <a:endCxn id="187"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2CA2552F-AF03-47A3-881B-3570079312DF}"/>
                </a:ext>
              </a:extLst>
            </p:cNvPr>
            <p:cNvCxnSpPr>
              <a:cxnSpLocks/>
              <a:stCxn id="160" idx="2"/>
              <a:endCxn id="185"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041E8173-3727-455F-99BE-E6794C10CB67}"/>
                </a:ext>
              </a:extLst>
            </p:cNvPr>
            <p:cNvCxnSpPr>
              <a:cxnSpLocks/>
              <a:endCxn id="185"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86AC3163-C984-49C3-82E5-FD2CDD25A901}"/>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2" name="Oval 181">
              <a:extLst>
                <a:ext uri="{FF2B5EF4-FFF2-40B4-BE49-F238E27FC236}">
                  <a16:creationId xmlns:a16="http://schemas.microsoft.com/office/drawing/2014/main" id="{06D57681-E99A-49FB-91AF-BB7C291CEEB4}"/>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3" name="Oval 182">
              <a:extLst>
                <a:ext uri="{FF2B5EF4-FFF2-40B4-BE49-F238E27FC236}">
                  <a16:creationId xmlns:a16="http://schemas.microsoft.com/office/drawing/2014/main" id="{1DB81709-4C85-44BD-8F24-1755333D9F54}"/>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4" name="Oval 183">
              <a:extLst>
                <a:ext uri="{FF2B5EF4-FFF2-40B4-BE49-F238E27FC236}">
                  <a16:creationId xmlns:a16="http://schemas.microsoft.com/office/drawing/2014/main" id="{01C3F4FF-B7DB-4C59-A83C-8432C444C43C}"/>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5" name="Oval 184">
              <a:extLst>
                <a:ext uri="{FF2B5EF4-FFF2-40B4-BE49-F238E27FC236}">
                  <a16:creationId xmlns:a16="http://schemas.microsoft.com/office/drawing/2014/main" id="{E85FCD3C-ACC7-4C83-9CFD-EC2F05FC98B1}"/>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6" name="Oval 185">
              <a:extLst>
                <a:ext uri="{FF2B5EF4-FFF2-40B4-BE49-F238E27FC236}">
                  <a16:creationId xmlns:a16="http://schemas.microsoft.com/office/drawing/2014/main" id="{5E6F91D8-3DDE-4F23-BD5B-88A30DAB8EB4}"/>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7" name="Oval 186">
              <a:extLst>
                <a:ext uri="{FF2B5EF4-FFF2-40B4-BE49-F238E27FC236}">
                  <a16:creationId xmlns:a16="http://schemas.microsoft.com/office/drawing/2014/main" id="{88B0F5D1-2A42-4812-B03D-7B4367157E25}"/>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88" name="Straight Connector 187">
              <a:extLst>
                <a:ext uri="{FF2B5EF4-FFF2-40B4-BE49-F238E27FC236}">
                  <a16:creationId xmlns:a16="http://schemas.microsoft.com/office/drawing/2014/main" id="{2E55CC46-001F-4B7F-9196-036DCF756339}"/>
                </a:ext>
              </a:extLst>
            </p:cNvPr>
            <p:cNvCxnSpPr>
              <a:cxnSpLocks/>
              <a:stCxn id="187"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7B80878C-27F5-4D46-8BDB-3EAC04E3A5A1}"/>
                </a:ext>
              </a:extLst>
            </p:cNvPr>
            <p:cNvCxnSpPr>
              <a:cxnSpLocks/>
              <a:stCxn id="183" idx="4"/>
              <a:endCxn id="184"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0" name="Oval 189">
              <a:extLst>
                <a:ext uri="{FF2B5EF4-FFF2-40B4-BE49-F238E27FC236}">
                  <a16:creationId xmlns:a16="http://schemas.microsoft.com/office/drawing/2014/main" id="{C49B82C3-A3D2-4626-B433-E7DB3E82FCC3}"/>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1" name="Straight Connector 190">
              <a:extLst>
                <a:ext uri="{FF2B5EF4-FFF2-40B4-BE49-F238E27FC236}">
                  <a16:creationId xmlns:a16="http://schemas.microsoft.com/office/drawing/2014/main" id="{0756EF6C-0024-4A8A-A59D-537CDEF2CDB5}"/>
                </a:ext>
              </a:extLst>
            </p:cNvPr>
            <p:cNvCxnSpPr>
              <a:cxnSpLocks/>
              <a:stCxn id="190" idx="3"/>
              <a:endCxn id="154"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D3681906-8BB5-446A-BB7C-8A27230428C2}"/>
                </a:ext>
              </a:extLst>
            </p:cNvPr>
            <p:cNvCxnSpPr>
              <a:cxnSpLocks/>
              <a:stCxn id="190" idx="2"/>
              <a:endCxn id="65"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5A2A3B8B-AEED-41A5-A2CA-44FF8A451718}"/>
                </a:ext>
              </a:extLst>
            </p:cNvPr>
            <p:cNvCxnSpPr>
              <a:cxnSpLocks/>
              <a:stCxn id="183" idx="7"/>
              <a:endCxn id="67"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A6C75D2-2813-4F89-82CE-DA96F6DB3A37}"/>
                </a:ext>
              </a:extLst>
            </p:cNvPr>
            <p:cNvCxnSpPr>
              <a:cxnSpLocks/>
              <a:endCxn id="183"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5" name="Chord 194">
              <a:extLst>
                <a:ext uri="{FF2B5EF4-FFF2-40B4-BE49-F238E27FC236}">
                  <a16:creationId xmlns:a16="http://schemas.microsoft.com/office/drawing/2014/main" id="{42935506-8F11-40A9-83A3-E4049B70F85D}"/>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6" name="Straight Connector 195">
              <a:extLst>
                <a:ext uri="{FF2B5EF4-FFF2-40B4-BE49-F238E27FC236}">
                  <a16:creationId xmlns:a16="http://schemas.microsoft.com/office/drawing/2014/main" id="{5D907A4A-8315-4AD1-BB0E-CF9E1887E73F}"/>
                </a:ext>
              </a:extLst>
            </p:cNvPr>
            <p:cNvCxnSpPr>
              <a:cxnSpLocks/>
              <a:stCxn id="186"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93A3420E-422C-484D-9DCD-7937E804DC24}"/>
                </a:ext>
              </a:extLst>
            </p:cNvPr>
            <p:cNvCxnSpPr>
              <a:cxnSpLocks/>
              <a:stCxn id="182" idx="6"/>
              <a:endCxn id="65"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A5FA1B4D-520F-4D9A-A9C0-410FEB5EF39D}"/>
                </a:ext>
              </a:extLst>
            </p:cNvPr>
            <p:cNvCxnSpPr>
              <a:cxnSpLocks/>
              <a:stCxn id="182" idx="5"/>
              <a:endCxn id="158"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C2FB801B-11C9-4D21-B32B-C79E1861BFF6}"/>
                </a:ext>
              </a:extLst>
            </p:cNvPr>
            <p:cNvCxnSpPr>
              <a:cxnSpLocks/>
              <a:stCxn id="67" idx="0"/>
              <a:endCxn id="182"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9711B41A-2280-41FF-A35D-F0F1D21D5DAC}"/>
                </a:ext>
              </a:extLst>
            </p:cNvPr>
            <p:cNvCxnSpPr>
              <a:cxnSpLocks/>
              <a:stCxn id="187" idx="5"/>
              <a:endCxn id="159"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473BCE6A-65BF-422D-B514-8528E52265A8}"/>
                </a:ext>
              </a:extLst>
            </p:cNvPr>
            <p:cNvCxnSpPr>
              <a:cxnSpLocks/>
              <a:stCxn id="154" idx="7"/>
              <a:endCxn id="65"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926C455-C102-4416-8236-1E45FDF4DE74}"/>
                </a:ext>
              </a:extLst>
            </p:cNvPr>
            <p:cNvCxnSpPr>
              <a:cxnSpLocks/>
              <a:stCxn id="83" idx="7"/>
              <a:endCxn id="190"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F95FFCDB-8299-430F-8696-050827A70C4F}"/>
                </a:ext>
              </a:extLst>
            </p:cNvPr>
            <p:cNvCxnSpPr>
              <a:cxnSpLocks/>
              <a:stCxn id="157" idx="7"/>
              <a:endCxn id="72"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94177999-5E26-4FC5-BA0A-8DC88342C4B6}"/>
                </a:ext>
              </a:extLst>
            </p:cNvPr>
            <p:cNvCxnSpPr>
              <a:cxnSpLocks/>
              <a:stCxn id="157" idx="6"/>
              <a:endCxn id="190"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C7AE023E-0DAF-4C16-93DD-F45931DD1DBD}"/>
                </a:ext>
              </a:extLst>
            </p:cNvPr>
            <p:cNvCxnSpPr>
              <a:cxnSpLocks/>
              <a:stCxn id="73" idx="0"/>
              <a:endCxn id="157"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71145FB8-8712-4504-84D1-C9CEDE4C59DF}"/>
                </a:ext>
              </a:extLst>
            </p:cNvPr>
            <p:cNvCxnSpPr>
              <a:cxnSpLocks/>
              <a:stCxn id="213" idx="0"/>
              <a:endCxn id="212"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E6455B68-5E2B-49CB-A34B-DAF796F677AA}"/>
                </a:ext>
              </a:extLst>
            </p:cNvPr>
            <p:cNvCxnSpPr>
              <a:cxnSpLocks/>
              <a:stCxn id="81" idx="0"/>
              <a:endCxn id="212"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D2A2449F-2499-4F3E-B8D0-294DD0599DDA}"/>
                </a:ext>
              </a:extLst>
            </p:cNvPr>
            <p:cNvCxnSpPr>
              <a:cxnSpLocks/>
              <a:stCxn id="80" idx="0"/>
              <a:endCxn id="213"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6EF37D6A-64B1-4CDF-98AD-FE4D6CCB6C1E}"/>
                </a:ext>
              </a:extLst>
            </p:cNvPr>
            <p:cNvCxnSpPr>
              <a:cxnSpLocks/>
              <a:stCxn id="157" idx="1"/>
              <a:endCxn id="214"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A5B6DD24-A95E-4F96-B2AC-54C08CF59564}"/>
                </a:ext>
              </a:extLst>
            </p:cNvPr>
            <p:cNvCxnSpPr>
              <a:cxnSpLocks/>
              <a:stCxn id="73" idx="0"/>
              <a:endCxn id="214"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204502ED-BFCC-4C99-9615-AE6EF16F2419}"/>
                </a:ext>
              </a:extLst>
            </p:cNvPr>
            <p:cNvCxnSpPr>
              <a:cxnSpLocks/>
              <a:stCxn id="214" idx="7"/>
              <a:endCxn id="213"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2" name="Oval 211">
              <a:extLst>
                <a:ext uri="{FF2B5EF4-FFF2-40B4-BE49-F238E27FC236}">
                  <a16:creationId xmlns:a16="http://schemas.microsoft.com/office/drawing/2014/main" id="{DE4CE4C3-0AFC-4D67-A44F-C8C7BC50BD61}"/>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3" name="Oval 212">
              <a:extLst>
                <a:ext uri="{FF2B5EF4-FFF2-40B4-BE49-F238E27FC236}">
                  <a16:creationId xmlns:a16="http://schemas.microsoft.com/office/drawing/2014/main" id="{54AD1F0E-F80F-4C30-A650-9410B1529BD4}"/>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4" name="Oval 213">
              <a:extLst>
                <a:ext uri="{FF2B5EF4-FFF2-40B4-BE49-F238E27FC236}">
                  <a16:creationId xmlns:a16="http://schemas.microsoft.com/office/drawing/2014/main" id="{4A0F734F-EBC3-4919-B1B4-79D48712BC27}"/>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15" name="Straight Connector 214">
              <a:extLst>
                <a:ext uri="{FF2B5EF4-FFF2-40B4-BE49-F238E27FC236}">
                  <a16:creationId xmlns:a16="http://schemas.microsoft.com/office/drawing/2014/main" id="{BF98D7D7-7844-4B59-9E70-1BFBFF56EACF}"/>
                </a:ext>
              </a:extLst>
            </p:cNvPr>
            <p:cNvCxnSpPr>
              <a:cxnSpLocks/>
              <a:stCxn id="78" idx="0"/>
              <a:endCxn id="212"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FED3C2B3-E2A8-412F-8091-331DF46D4365}"/>
                </a:ext>
              </a:extLst>
            </p:cNvPr>
            <p:cNvCxnSpPr>
              <a:cxnSpLocks/>
              <a:endCxn id="78"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7864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242647" y="254868"/>
            <a:ext cx="8679898" cy="543688"/>
          </a:xfrm>
          <a:prstGeom prst="rect">
            <a:avLst/>
          </a:prstGeom>
        </p:spPr>
        <p:txBody>
          <a:bodyPr anchor="ctr"/>
          <a:lstStyle>
            <a:lvl1pPr marL="0" indent="0" algn="ctr">
              <a:buNone/>
              <a:defRPr sz="4050" b="0" baseline="0">
                <a:solidFill>
                  <a:schemeClr val="bg1"/>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a16="http://schemas.microsoft.com/office/drawing/2014/main" id="{188BEA61-F084-411B-A153-E0C996B4C3E5}"/>
              </a:ext>
            </a:extLst>
          </p:cNvPr>
          <p:cNvGrpSpPr/>
          <p:nvPr userDrawn="1"/>
        </p:nvGrpSpPr>
        <p:grpSpPr>
          <a:xfrm>
            <a:off x="-74236" y="-78334"/>
            <a:ext cx="9306190" cy="5288975"/>
            <a:chOff x="-98982" y="-104349"/>
            <a:chExt cx="12408253" cy="7045442"/>
          </a:xfrm>
          <a:solidFill>
            <a:schemeClr val="bg1">
              <a:alpha val="10000"/>
            </a:schemeClr>
          </a:solidFill>
        </p:grpSpPr>
        <p:cxnSp>
          <p:nvCxnSpPr>
            <p:cNvPr id="4" name="Straight Connector 3">
              <a:extLst>
                <a:ext uri="{FF2B5EF4-FFF2-40B4-BE49-F238E27FC236}">
                  <a16:creationId xmlns:a16="http://schemas.microsoft.com/office/drawing/2014/main" id="{ADDA56C4-772B-4030-8288-CF4EE0ACD7E2}"/>
                </a:ext>
              </a:extLst>
            </p:cNvPr>
            <p:cNvCxnSpPr>
              <a:cxnSpLocks/>
              <a:stCxn id="67" idx="7"/>
              <a:endCxn id="65"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317D414-6D1F-4DF3-BE64-BFA09CDBA625}"/>
                </a:ext>
              </a:extLst>
            </p:cNvPr>
            <p:cNvCxnSpPr>
              <a:cxnSpLocks/>
              <a:stCxn id="65" idx="4"/>
              <a:endCxn id="84"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2CA3AF4-DF13-434C-8812-36D1E4CA0C8C}"/>
                </a:ext>
              </a:extLst>
            </p:cNvPr>
            <p:cNvCxnSpPr>
              <a:cxnSpLocks/>
              <a:stCxn id="70" idx="2"/>
              <a:endCxn id="82"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7013D0F-98EC-4E8F-AFAD-6FF8A58C8F79}"/>
                </a:ext>
              </a:extLst>
            </p:cNvPr>
            <p:cNvCxnSpPr>
              <a:cxnSpLocks/>
              <a:stCxn id="84" idx="5"/>
              <a:endCxn id="70"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5402C70-DA29-46C8-9929-3BFD774E1E96}"/>
                </a:ext>
              </a:extLst>
            </p:cNvPr>
            <p:cNvCxnSpPr>
              <a:cxnSpLocks/>
              <a:stCxn id="65" idx="5"/>
              <a:endCxn id="83"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F5A109C-EC3F-422C-A121-E5A963F029CE}"/>
                </a:ext>
              </a:extLst>
            </p:cNvPr>
            <p:cNvCxnSpPr>
              <a:cxnSpLocks/>
              <a:stCxn id="70" idx="0"/>
              <a:endCxn id="83"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3CBD052-10F9-4BA0-948B-2F90F95CCF48}"/>
                </a:ext>
              </a:extLst>
            </p:cNvPr>
            <p:cNvCxnSpPr>
              <a:cxnSpLocks/>
              <a:stCxn id="84" idx="3"/>
              <a:endCxn id="82"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9779E93-4BB6-4B21-8989-67DBBDB96BBD}"/>
                </a:ext>
              </a:extLst>
            </p:cNvPr>
            <p:cNvCxnSpPr>
              <a:cxnSpLocks/>
              <a:stCxn id="190" idx="7"/>
              <a:endCxn id="72"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D69A3F5-EC14-47CF-A7B7-FBBC117BF8D6}"/>
                </a:ext>
              </a:extLst>
            </p:cNvPr>
            <p:cNvCxnSpPr>
              <a:cxnSpLocks/>
              <a:stCxn id="70" idx="7"/>
              <a:endCxn id="72"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2A6DD14-13A1-44D8-8E67-E21BF05E806F}"/>
                </a:ext>
              </a:extLst>
            </p:cNvPr>
            <p:cNvCxnSpPr>
              <a:cxnSpLocks/>
              <a:stCxn id="69"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7A4F9A9-E257-4F7F-9EC0-F47089920E78}"/>
                </a:ext>
              </a:extLst>
            </p:cNvPr>
            <p:cNvCxnSpPr>
              <a:cxnSpLocks/>
              <a:stCxn id="84" idx="6"/>
              <a:endCxn id="83"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50FA7E4-672B-4306-BD9D-9594FD47A34B}"/>
                </a:ext>
              </a:extLst>
            </p:cNvPr>
            <p:cNvCxnSpPr>
              <a:cxnSpLocks/>
              <a:stCxn id="69" idx="0"/>
              <a:endCxn id="82"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A44F12F-39FA-49B2-885A-31EB31BFE498}"/>
                </a:ext>
              </a:extLst>
            </p:cNvPr>
            <p:cNvCxnSpPr>
              <a:cxnSpLocks/>
              <a:stCxn id="83" idx="6"/>
              <a:endCxn id="72"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A557438-998D-4A8A-892E-3C8105C3198D}"/>
                </a:ext>
              </a:extLst>
            </p:cNvPr>
            <p:cNvCxnSpPr>
              <a:cxnSpLocks/>
              <a:stCxn id="71" idx="0"/>
              <a:endCxn id="72"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0159477-E2AC-4275-9E18-1C97CECF82DE}"/>
                </a:ext>
              </a:extLst>
            </p:cNvPr>
            <p:cNvCxnSpPr>
              <a:cxnSpLocks/>
              <a:stCxn id="74" idx="1"/>
              <a:endCxn id="72"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2A740-0409-406D-A8D8-54F898453AD3}"/>
                </a:ext>
              </a:extLst>
            </p:cNvPr>
            <p:cNvCxnSpPr>
              <a:cxnSpLocks/>
              <a:stCxn id="74" idx="0"/>
              <a:endCxn id="73"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D397D06-F070-460A-89C1-F12915D05733}"/>
                </a:ext>
              </a:extLst>
            </p:cNvPr>
            <p:cNvCxnSpPr>
              <a:cxnSpLocks/>
              <a:stCxn id="73" idx="2"/>
              <a:endCxn id="72"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3FE479C-9912-490D-A8F2-91EEF028B5C7}"/>
                </a:ext>
              </a:extLst>
            </p:cNvPr>
            <p:cNvCxnSpPr>
              <a:cxnSpLocks/>
              <a:stCxn id="73" idx="7"/>
              <a:endCxn id="213"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E226426-15CA-4F68-8B8E-C5A67FE330D6}"/>
                </a:ext>
              </a:extLst>
            </p:cNvPr>
            <p:cNvCxnSpPr>
              <a:cxnSpLocks/>
              <a:stCxn id="73" idx="6"/>
              <a:endCxn id="80"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3A7488D-6FAC-42C0-BC17-D6C2976BCE5C}"/>
                </a:ext>
              </a:extLst>
            </p:cNvPr>
            <p:cNvCxnSpPr>
              <a:cxnSpLocks/>
              <a:stCxn id="80" idx="7"/>
              <a:endCxn id="81"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C003D1E-8146-418A-9745-2A28B4C42ED4}"/>
                </a:ext>
              </a:extLst>
            </p:cNvPr>
            <p:cNvCxnSpPr>
              <a:cxnSpLocks/>
              <a:stCxn id="66" idx="0"/>
              <a:endCxn id="65"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42D599C-5047-4893-A175-F285A0534CDD}"/>
                </a:ext>
              </a:extLst>
            </p:cNvPr>
            <p:cNvCxnSpPr>
              <a:cxnSpLocks/>
              <a:stCxn id="82" idx="2"/>
              <a:endCxn id="66"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F1864F6-14D6-4ABA-9BB9-7050CF4D3690}"/>
                </a:ext>
              </a:extLst>
            </p:cNvPr>
            <p:cNvCxnSpPr>
              <a:cxnSpLocks/>
              <a:stCxn id="69" idx="1"/>
              <a:endCxn id="66"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384F8EA-8FCE-4CB2-9382-04F27F334F8E}"/>
                </a:ext>
              </a:extLst>
            </p:cNvPr>
            <p:cNvCxnSpPr>
              <a:cxnSpLocks/>
              <a:stCxn id="68" idx="7"/>
              <a:endCxn id="66"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141ABE3-6C95-4D90-B283-D166ED1AEDF4}"/>
                </a:ext>
              </a:extLst>
            </p:cNvPr>
            <p:cNvCxnSpPr>
              <a:cxnSpLocks/>
              <a:stCxn id="67" idx="6"/>
              <a:endCxn id="66"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715CA3F-D595-477C-9779-20F41BF1AF5F}"/>
                </a:ext>
              </a:extLst>
            </p:cNvPr>
            <p:cNvCxnSpPr>
              <a:cxnSpLocks/>
              <a:stCxn id="87" idx="7"/>
              <a:endCxn id="67"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97E5E86-16F1-4A17-890F-499B14B1230F}"/>
                </a:ext>
              </a:extLst>
            </p:cNvPr>
            <p:cNvCxnSpPr>
              <a:cxnSpLocks/>
              <a:stCxn id="87" idx="6"/>
              <a:endCxn id="68"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FDEC264-0F46-48D2-8242-944EC2773248}"/>
                </a:ext>
              </a:extLst>
            </p:cNvPr>
            <p:cNvCxnSpPr>
              <a:cxnSpLocks/>
              <a:stCxn id="87"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E869694-EA52-40E0-BB52-56E1764DF99C}"/>
                </a:ext>
              </a:extLst>
            </p:cNvPr>
            <p:cNvCxnSpPr>
              <a:cxnSpLocks/>
              <a:stCxn id="68"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0E8842D-7D03-42B7-A2D2-71FEE3F9696E}"/>
                </a:ext>
              </a:extLst>
            </p:cNvPr>
            <p:cNvCxnSpPr>
              <a:cxnSpLocks/>
              <a:stCxn id="68"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4CCA081-11EB-4C65-9FBE-D4DCD0940F6B}"/>
                </a:ext>
              </a:extLst>
            </p:cNvPr>
            <p:cNvCxnSpPr>
              <a:cxnSpLocks/>
              <a:stCxn id="69"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48827F6-818C-4F97-BD8A-55630B1CA0B1}"/>
                </a:ext>
              </a:extLst>
            </p:cNvPr>
            <p:cNvCxnSpPr>
              <a:cxnSpLocks/>
              <a:stCxn id="68" idx="6"/>
              <a:endCxn id="69"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C9E58A4-32BF-454A-B4E3-A6235436EA3B}"/>
                </a:ext>
              </a:extLst>
            </p:cNvPr>
            <p:cNvCxnSpPr>
              <a:cxnSpLocks/>
              <a:stCxn id="69" idx="6"/>
              <a:endCxn id="70"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1229AF0-E81A-4893-BAAF-F3ABAFD5767F}"/>
                </a:ext>
              </a:extLst>
            </p:cNvPr>
            <p:cNvCxnSpPr>
              <a:cxnSpLocks/>
              <a:stCxn id="71" idx="2"/>
              <a:endCxn id="70"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FE634C6-B9C5-4125-8110-1E61E4DD9ED5}"/>
                </a:ext>
              </a:extLst>
            </p:cNvPr>
            <p:cNvCxnSpPr>
              <a:cxnSpLocks/>
              <a:stCxn id="92" idx="0"/>
              <a:endCxn id="70"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BC3B956-CE52-4427-BB04-3524AF10DA83}"/>
                </a:ext>
              </a:extLst>
            </p:cNvPr>
            <p:cNvCxnSpPr>
              <a:cxnSpLocks/>
              <a:endCxn id="70"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75DAE1E-F3BC-4352-A813-620A10844687}"/>
                </a:ext>
              </a:extLst>
            </p:cNvPr>
            <p:cNvCxnSpPr>
              <a:cxnSpLocks/>
              <a:stCxn id="92" idx="2"/>
              <a:endCxn id="71"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E45C4ED-201A-4515-856B-C365A565D0FA}"/>
                </a:ext>
              </a:extLst>
            </p:cNvPr>
            <p:cNvCxnSpPr>
              <a:cxnSpLocks/>
              <a:stCxn id="74" idx="2"/>
              <a:endCxn id="71"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3CBE530-18CF-417E-A814-D323CFCE11C8}"/>
                </a:ext>
              </a:extLst>
            </p:cNvPr>
            <p:cNvCxnSpPr>
              <a:cxnSpLocks/>
              <a:stCxn id="74"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0068FD9-31AB-4D44-80A0-838119BE3AC0}"/>
                </a:ext>
              </a:extLst>
            </p:cNvPr>
            <p:cNvCxnSpPr>
              <a:cxnSpLocks/>
              <a:stCxn id="75"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886351E-3166-4797-803D-CF8339B4A5AC}"/>
                </a:ext>
              </a:extLst>
            </p:cNvPr>
            <p:cNvCxnSpPr>
              <a:cxnSpLocks/>
              <a:stCxn id="75" idx="2"/>
              <a:endCxn id="74"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19E2DAA-D706-4503-90E1-A1A8B932848A}"/>
                </a:ext>
              </a:extLst>
            </p:cNvPr>
            <p:cNvCxnSpPr>
              <a:cxnSpLocks/>
              <a:stCxn id="80" idx="4"/>
              <a:endCxn id="75"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EACD23D-4F2E-406B-A5A8-E2127C71F02F}"/>
                </a:ext>
              </a:extLst>
            </p:cNvPr>
            <p:cNvCxnSpPr>
              <a:cxnSpLocks/>
              <a:stCxn id="79" idx="3"/>
              <a:endCxn id="75"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00820C2-DB84-45A7-BBCA-04606D0A11C1}"/>
                </a:ext>
              </a:extLst>
            </p:cNvPr>
            <p:cNvCxnSpPr>
              <a:cxnSpLocks/>
              <a:stCxn id="79" idx="2"/>
              <a:endCxn id="80"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8C0AA88-8F30-4D3E-B5F9-75B35A47718F}"/>
                </a:ext>
              </a:extLst>
            </p:cNvPr>
            <p:cNvCxnSpPr>
              <a:cxnSpLocks/>
              <a:stCxn id="79" idx="1"/>
              <a:endCxn id="81"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2FC2FD9-01CB-4D14-BD97-8FAA54420228}"/>
                </a:ext>
              </a:extLst>
            </p:cNvPr>
            <p:cNvCxnSpPr>
              <a:cxnSpLocks/>
              <a:stCxn id="77" idx="1"/>
              <a:endCxn id="81"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3488574-B736-48E7-8862-6EC14F597A52}"/>
                </a:ext>
              </a:extLst>
            </p:cNvPr>
            <p:cNvCxnSpPr>
              <a:cxnSpLocks/>
              <a:stCxn id="77" idx="0"/>
              <a:endCxn id="78"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8FC0805-6617-4282-A4EC-5681979E0ECF}"/>
                </a:ext>
              </a:extLst>
            </p:cNvPr>
            <p:cNvCxnSpPr>
              <a:cxnSpLocks/>
              <a:stCxn id="149" idx="7"/>
              <a:endCxn id="214"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552AF10-17A2-40CA-8FAE-393DBAE67FDC}"/>
                </a:ext>
              </a:extLst>
            </p:cNvPr>
            <p:cNvCxnSpPr>
              <a:cxnSpLocks/>
              <a:endCxn id="76"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53A0CBE-5425-4EEF-8C79-D2A4CDFE0087}"/>
                </a:ext>
              </a:extLst>
            </p:cNvPr>
            <p:cNvCxnSpPr>
              <a:cxnSpLocks/>
              <a:stCxn id="149" idx="0"/>
              <a:endCxn id="213"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DC92F44-5A2D-4D2A-AC22-44EDE0E9780F}"/>
                </a:ext>
              </a:extLst>
            </p:cNvPr>
            <p:cNvCxnSpPr>
              <a:cxnSpLocks/>
              <a:stCxn id="161" idx="0"/>
              <a:endCxn id="212"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D1F59CC-9F6D-409E-85EE-1E8FF91F7A10}"/>
                </a:ext>
              </a:extLst>
            </p:cNvPr>
            <p:cNvCxnSpPr>
              <a:cxnSpLocks/>
              <a:stCxn id="161" idx="1"/>
              <a:endCxn id="78"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3D86B92-CA1A-4B58-AFDF-61E3CEE8FD29}"/>
                </a:ext>
              </a:extLst>
            </p:cNvPr>
            <p:cNvCxnSpPr>
              <a:cxnSpLocks/>
              <a:stCxn id="78" idx="2"/>
              <a:endCxn id="81"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D049A67-6896-4534-9F74-9761B7AED830}"/>
                </a:ext>
              </a:extLst>
            </p:cNvPr>
            <p:cNvCxnSpPr>
              <a:cxnSpLocks/>
              <a:stCxn id="77" idx="2"/>
              <a:endCxn id="79"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34BFB0B-ECEA-4EBA-9214-12B78FFF0215}"/>
                </a:ext>
              </a:extLst>
            </p:cNvPr>
            <p:cNvCxnSpPr>
              <a:cxnSpLocks/>
              <a:stCxn id="76" idx="1"/>
              <a:endCxn id="79"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9E77413-84EA-4708-8F56-F4835C50567D}"/>
                </a:ext>
              </a:extLst>
            </p:cNvPr>
            <p:cNvCxnSpPr>
              <a:cxnSpLocks/>
              <a:stCxn id="76" idx="3"/>
              <a:endCxn id="93"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C0AB6CE-3E2D-4F84-BE9F-92D268FD958F}"/>
                </a:ext>
              </a:extLst>
            </p:cNvPr>
            <p:cNvCxnSpPr>
              <a:cxnSpLocks/>
              <a:stCxn id="79" idx="4"/>
              <a:endCxn id="93"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6957BFA-CA25-48E0-8413-F85EA39F4C86}"/>
                </a:ext>
              </a:extLst>
            </p:cNvPr>
            <p:cNvCxnSpPr>
              <a:cxnSpLocks/>
              <a:stCxn id="75" idx="5"/>
              <a:endCxn id="93"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4006D20-08DD-4545-BCA9-EFE3F27595DE}"/>
                </a:ext>
              </a:extLst>
            </p:cNvPr>
            <p:cNvCxnSpPr>
              <a:cxnSpLocks/>
              <a:stCxn id="76" idx="7"/>
              <a:endCxn id="77"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BAEECE7-0370-4D79-A10B-B127915D50C0}"/>
                </a:ext>
              </a:extLst>
            </p:cNvPr>
            <p:cNvCxnSpPr>
              <a:cxnSpLocks/>
              <a:stCxn id="74" idx="7"/>
              <a:endCxn id="80"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2CACA70-3195-4F12-9A0E-A03B1E8B0B72}"/>
                </a:ext>
              </a:extLst>
            </p:cNvPr>
            <p:cNvCxnSpPr>
              <a:cxnSpLocks/>
              <a:endCxn id="76"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F9A0CF29-7E7D-4415-955A-09F2426386E1}"/>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6" name="Oval 65">
              <a:extLst>
                <a:ext uri="{FF2B5EF4-FFF2-40B4-BE49-F238E27FC236}">
                  <a16:creationId xmlns:a16="http://schemas.microsoft.com/office/drawing/2014/main" id="{30578A5C-1F01-4CA3-B7F5-AC6FD08AB58B}"/>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7" name="Oval 66">
              <a:extLst>
                <a:ext uri="{FF2B5EF4-FFF2-40B4-BE49-F238E27FC236}">
                  <a16:creationId xmlns:a16="http://schemas.microsoft.com/office/drawing/2014/main" id="{70E373F0-803F-47DA-87A5-C49157314A49}"/>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8" name="Oval 67">
              <a:extLst>
                <a:ext uri="{FF2B5EF4-FFF2-40B4-BE49-F238E27FC236}">
                  <a16:creationId xmlns:a16="http://schemas.microsoft.com/office/drawing/2014/main" id="{93A239E2-9DA2-4181-B0B9-EA01621430E6}"/>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Oval 68">
              <a:extLst>
                <a:ext uri="{FF2B5EF4-FFF2-40B4-BE49-F238E27FC236}">
                  <a16:creationId xmlns:a16="http://schemas.microsoft.com/office/drawing/2014/main" id="{DC8CAE03-0F09-4226-B3DB-814D99B49CF1}"/>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Oval 69">
              <a:extLst>
                <a:ext uri="{FF2B5EF4-FFF2-40B4-BE49-F238E27FC236}">
                  <a16:creationId xmlns:a16="http://schemas.microsoft.com/office/drawing/2014/main" id="{CC265633-D48A-4984-9025-BBD3E52BBDFD}"/>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Oval 70">
              <a:extLst>
                <a:ext uri="{FF2B5EF4-FFF2-40B4-BE49-F238E27FC236}">
                  <a16:creationId xmlns:a16="http://schemas.microsoft.com/office/drawing/2014/main" id="{4EC04EB0-6848-49E9-B0BA-E367F83C5991}"/>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Oval 71">
              <a:extLst>
                <a:ext uri="{FF2B5EF4-FFF2-40B4-BE49-F238E27FC236}">
                  <a16:creationId xmlns:a16="http://schemas.microsoft.com/office/drawing/2014/main" id="{0D1B0A5F-61CF-48E9-B091-D65275F73047}"/>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3" name="Oval 72">
              <a:extLst>
                <a:ext uri="{FF2B5EF4-FFF2-40B4-BE49-F238E27FC236}">
                  <a16:creationId xmlns:a16="http://schemas.microsoft.com/office/drawing/2014/main" id="{2E4B71BA-CEE3-4199-A6EE-29E3C7CDEC8D}"/>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4" name="Oval 73">
              <a:extLst>
                <a:ext uri="{FF2B5EF4-FFF2-40B4-BE49-F238E27FC236}">
                  <a16:creationId xmlns:a16="http://schemas.microsoft.com/office/drawing/2014/main" id="{C49302C2-F326-4081-B4F7-33A3D4932BAF}"/>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5" name="Oval 74">
              <a:extLst>
                <a:ext uri="{FF2B5EF4-FFF2-40B4-BE49-F238E27FC236}">
                  <a16:creationId xmlns:a16="http://schemas.microsoft.com/office/drawing/2014/main" id="{0D64FF31-A5D4-4F30-AF57-97FBA6A55F8D}"/>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a:extLst>
                <a:ext uri="{FF2B5EF4-FFF2-40B4-BE49-F238E27FC236}">
                  <a16:creationId xmlns:a16="http://schemas.microsoft.com/office/drawing/2014/main" id="{F1A27F02-C0D0-43A9-8120-3E99FA8AB8DB}"/>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a:extLst>
                <a:ext uri="{FF2B5EF4-FFF2-40B4-BE49-F238E27FC236}">
                  <a16:creationId xmlns:a16="http://schemas.microsoft.com/office/drawing/2014/main" id="{3AEBFF7A-79AB-4703-BBC7-557395A2E875}"/>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8" name="Oval 77">
              <a:extLst>
                <a:ext uri="{FF2B5EF4-FFF2-40B4-BE49-F238E27FC236}">
                  <a16:creationId xmlns:a16="http://schemas.microsoft.com/office/drawing/2014/main" id="{D9437B5C-8938-48D9-AD43-72E9DCEA5558}"/>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9" name="Oval 78">
              <a:extLst>
                <a:ext uri="{FF2B5EF4-FFF2-40B4-BE49-F238E27FC236}">
                  <a16:creationId xmlns:a16="http://schemas.microsoft.com/office/drawing/2014/main" id="{D3FEB664-BE2F-4CA5-B33F-191CA498D62B}"/>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0" name="Oval 79">
              <a:extLst>
                <a:ext uri="{FF2B5EF4-FFF2-40B4-BE49-F238E27FC236}">
                  <a16:creationId xmlns:a16="http://schemas.microsoft.com/office/drawing/2014/main" id="{E54A5C6C-3325-4FDB-9890-E62D89C2225E}"/>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1" name="Oval 80">
              <a:extLst>
                <a:ext uri="{FF2B5EF4-FFF2-40B4-BE49-F238E27FC236}">
                  <a16:creationId xmlns:a16="http://schemas.microsoft.com/office/drawing/2014/main" id="{1E4D3BA3-EA8D-4529-8ECF-507EC98AFAB7}"/>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2" name="Oval 81">
              <a:extLst>
                <a:ext uri="{FF2B5EF4-FFF2-40B4-BE49-F238E27FC236}">
                  <a16:creationId xmlns:a16="http://schemas.microsoft.com/office/drawing/2014/main" id="{EE41EF2B-C5E8-4A60-BFBD-85621920A25B}"/>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3" name="Oval 82">
              <a:extLst>
                <a:ext uri="{FF2B5EF4-FFF2-40B4-BE49-F238E27FC236}">
                  <a16:creationId xmlns:a16="http://schemas.microsoft.com/office/drawing/2014/main" id="{4B7B1FEF-CD0A-4E0C-A130-9525DFCBF440}"/>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4" name="Oval 83">
              <a:extLst>
                <a:ext uri="{FF2B5EF4-FFF2-40B4-BE49-F238E27FC236}">
                  <a16:creationId xmlns:a16="http://schemas.microsoft.com/office/drawing/2014/main" id="{78748288-C12D-44B0-BE2B-36E5C262034E}"/>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85" name="Straight Connector 84">
              <a:extLst>
                <a:ext uri="{FF2B5EF4-FFF2-40B4-BE49-F238E27FC236}">
                  <a16:creationId xmlns:a16="http://schemas.microsoft.com/office/drawing/2014/main" id="{C1A87C0B-63C2-476D-BBBF-EF1B21DF24CC}"/>
                </a:ext>
              </a:extLst>
            </p:cNvPr>
            <p:cNvCxnSpPr>
              <a:cxnSpLocks/>
              <a:stCxn id="84" idx="2"/>
              <a:endCxn id="66"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803EB28-A9C8-4470-9F9B-4AE805126ADA}"/>
                </a:ext>
              </a:extLst>
            </p:cNvPr>
            <p:cNvCxnSpPr>
              <a:cxnSpLocks/>
              <a:stCxn id="67" idx="4"/>
              <a:endCxn id="68"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3425DCB6-6A11-4D27-B704-878D16B6C27E}"/>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88" name="Straight Connector 87">
              <a:extLst>
                <a:ext uri="{FF2B5EF4-FFF2-40B4-BE49-F238E27FC236}">
                  <a16:creationId xmlns:a16="http://schemas.microsoft.com/office/drawing/2014/main" id="{606090CA-A219-4B53-B9F2-90DB6D82C0FB}"/>
                </a:ext>
              </a:extLst>
            </p:cNvPr>
            <p:cNvCxnSpPr>
              <a:cxnSpLocks/>
              <a:stCxn id="87"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C0A3B4B-E254-4380-BEA5-E1713DFD8C9A}"/>
                </a:ext>
              </a:extLst>
            </p:cNvPr>
            <p:cNvCxnSpPr>
              <a:cxnSpLocks/>
              <a:stCxn id="87"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D4D7E61-8DA7-4AE9-A14D-584346C15ACC}"/>
                </a:ext>
              </a:extLst>
            </p:cNvPr>
            <p:cNvCxnSpPr>
              <a:cxnSpLocks/>
              <a:stCxn id="87"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8652454-F35B-4869-8467-07A96C5C5D3E}"/>
                </a:ext>
              </a:extLst>
            </p:cNvPr>
            <p:cNvCxnSpPr>
              <a:cxnSpLocks/>
              <a:endCxn id="67"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2" name="Chord 91">
              <a:extLst>
                <a:ext uri="{FF2B5EF4-FFF2-40B4-BE49-F238E27FC236}">
                  <a16:creationId xmlns:a16="http://schemas.microsoft.com/office/drawing/2014/main" id="{25E71840-1B2B-40B3-9A6C-37271BE8D491}"/>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3" name="Chord 92">
              <a:extLst>
                <a:ext uri="{FF2B5EF4-FFF2-40B4-BE49-F238E27FC236}">
                  <a16:creationId xmlns:a16="http://schemas.microsoft.com/office/drawing/2014/main" id="{603D1F3D-C1F7-438E-8BCE-BE6D69305C76}"/>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94" name="Straight Connector 93">
              <a:extLst>
                <a:ext uri="{FF2B5EF4-FFF2-40B4-BE49-F238E27FC236}">
                  <a16:creationId xmlns:a16="http://schemas.microsoft.com/office/drawing/2014/main" id="{D9F205BD-2C8B-43BC-98D2-709102ABF2F5}"/>
                </a:ext>
              </a:extLst>
            </p:cNvPr>
            <p:cNvCxnSpPr>
              <a:cxnSpLocks/>
              <a:stCxn id="92" idx="1"/>
              <a:endCxn id="74"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D712903-4B0D-4856-8951-8C9DE97B17D9}"/>
                </a:ext>
              </a:extLst>
            </p:cNvPr>
            <p:cNvCxnSpPr>
              <a:cxnSpLocks/>
              <a:endCxn id="146"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937B2C4-5F7B-4004-9E30-556DB06E9D08}"/>
                </a:ext>
              </a:extLst>
            </p:cNvPr>
            <p:cNvCxnSpPr>
              <a:cxnSpLocks/>
              <a:endCxn id="161"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2B5747D-7248-4A7A-BFBF-0DCF6003F6DA}"/>
                </a:ext>
              </a:extLst>
            </p:cNvPr>
            <p:cNvCxnSpPr>
              <a:cxnSpLocks/>
              <a:stCxn id="146" idx="0"/>
              <a:endCxn id="161"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8997E36-E756-4E00-A545-4959E5D5E074}"/>
                </a:ext>
              </a:extLst>
            </p:cNvPr>
            <p:cNvCxnSpPr>
              <a:cxnSpLocks/>
              <a:stCxn id="212" idx="2"/>
              <a:endCxn id="148"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FAED0D6-FBED-484D-A9C3-D7D92ACACE81}"/>
                </a:ext>
              </a:extLst>
            </p:cNvPr>
            <p:cNvCxnSpPr>
              <a:cxnSpLocks/>
              <a:stCxn id="146" idx="7"/>
              <a:endCxn id="148"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97BA021-07A9-4526-882A-D5E3A52ED095}"/>
                </a:ext>
              </a:extLst>
            </p:cNvPr>
            <p:cNvCxnSpPr>
              <a:cxnSpLocks/>
              <a:endCxn id="161"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9F84AE7-9CF7-4119-A8B0-097CBD106329}"/>
                </a:ext>
              </a:extLst>
            </p:cNvPr>
            <p:cNvCxnSpPr>
              <a:cxnSpLocks/>
              <a:stCxn id="161" idx="6"/>
              <a:endCxn id="148"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AE96F9A7-F64E-47B1-9D35-77A46EF68E24}"/>
                </a:ext>
              </a:extLst>
            </p:cNvPr>
            <p:cNvCxnSpPr>
              <a:cxnSpLocks/>
              <a:stCxn id="147" idx="0"/>
              <a:endCxn id="148"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D87D556-8B8C-4018-AF9F-7882F06508A2}"/>
                </a:ext>
              </a:extLst>
            </p:cNvPr>
            <p:cNvCxnSpPr>
              <a:cxnSpLocks/>
              <a:stCxn id="150" idx="1"/>
              <a:endCxn id="148"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FBA1BA1-4EFB-442C-A893-3A7E360D2E6B}"/>
                </a:ext>
              </a:extLst>
            </p:cNvPr>
            <p:cNvCxnSpPr>
              <a:cxnSpLocks/>
              <a:stCxn id="150" idx="0"/>
              <a:endCxn id="149"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B7EB176-CE51-40A5-AAF5-2D95CE201F7A}"/>
                </a:ext>
              </a:extLst>
            </p:cNvPr>
            <p:cNvCxnSpPr>
              <a:cxnSpLocks/>
              <a:stCxn id="149" idx="2"/>
              <a:endCxn id="148"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CE37FAB-0B9D-4046-B13E-BF9E43EE27E3}"/>
                </a:ext>
              </a:extLst>
            </p:cNvPr>
            <p:cNvCxnSpPr>
              <a:cxnSpLocks/>
              <a:stCxn id="149" idx="7"/>
              <a:endCxn id="157"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161F570-896F-4130-94FA-CD97F0B6A1E2}"/>
                </a:ext>
              </a:extLst>
            </p:cNvPr>
            <p:cNvCxnSpPr>
              <a:cxnSpLocks/>
              <a:stCxn id="149" idx="6"/>
              <a:endCxn id="156"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45505DD-0AE8-4F43-B924-A4C7E3681C1D}"/>
                </a:ext>
              </a:extLst>
            </p:cNvPr>
            <p:cNvCxnSpPr>
              <a:cxnSpLocks/>
              <a:stCxn id="156" idx="7"/>
              <a:endCxn id="157"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CC3C596-8AF1-4764-A921-656F3A3415F5}"/>
                </a:ext>
              </a:extLst>
            </p:cNvPr>
            <p:cNvCxnSpPr>
              <a:cxnSpLocks/>
              <a:stCxn id="213" idx="1"/>
              <a:endCxn id="148"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9090B441-2210-4622-847D-F558ABA9CA4D}"/>
                </a:ext>
              </a:extLst>
            </p:cNvPr>
            <p:cNvCxnSpPr>
              <a:cxnSpLocks/>
              <a:endCxn id="146"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E9D913C-2266-4C7F-8D60-95A919BB2513}"/>
                </a:ext>
              </a:extLst>
            </p:cNvPr>
            <p:cNvCxnSpPr>
              <a:cxnSpLocks/>
              <a:stCxn id="147" idx="2"/>
              <a:endCxn id="146"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031B2045-6B0E-4746-A932-3206CA869813}"/>
                </a:ext>
              </a:extLst>
            </p:cNvPr>
            <p:cNvCxnSpPr>
              <a:cxnSpLocks/>
              <a:stCxn id="162" idx="0"/>
              <a:endCxn id="146"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951C700C-5DF3-4643-B077-623C789B67EC}"/>
                </a:ext>
              </a:extLst>
            </p:cNvPr>
            <p:cNvCxnSpPr>
              <a:cxnSpLocks/>
              <a:endCxn id="146"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62D7FA2-0EC2-4A54-BE42-44C27BF0F090}"/>
                </a:ext>
              </a:extLst>
            </p:cNvPr>
            <p:cNvCxnSpPr>
              <a:cxnSpLocks/>
              <a:stCxn id="162" idx="2"/>
              <a:endCxn id="147"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AA4F23A0-6056-4A02-997B-D36D2B5B2F1E}"/>
                </a:ext>
              </a:extLst>
            </p:cNvPr>
            <p:cNvCxnSpPr>
              <a:cxnSpLocks/>
              <a:stCxn id="150" idx="2"/>
              <a:endCxn id="147"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4FE5CC08-9887-4BE7-B0F4-E8306DCD1A84}"/>
                </a:ext>
              </a:extLst>
            </p:cNvPr>
            <p:cNvCxnSpPr>
              <a:cxnSpLocks/>
              <a:stCxn id="150"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1FFF8BCE-6CCB-483E-90C3-CF8770771674}"/>
                </a:ext>
              </a:extLst>
            </p:cNvPr>
            <p:cNvCxnSpPr>
              <a:cxnSpLocks/>
              <a:stCxn id="151"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C62B022-52EF-42FB-A01D-8449A16414F5}"/>
                </a:ext>
              </a:extLst>
            </p:cNvPr>
            <p:cNvCxnSpPr>
              <a:cxnSpLocks/>
              <a:stCxn id="151" idx="2"/>
              <a:endCxn id="150"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109D186-B0FC-4E42-AF7E-CA05D1676E99}"/>
                </a:ext>
              </a:extLst>
            </p:cNvPr>
            <p:cNvCxnSpPr>
              <a:cxnSpLocks/>
              <a:stCxn id="156" idx="4"/>
              <a:endCxn id="151"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82A9EFED-3B59-44E0-BBD8-5B029509752F}"/>
                </a:ext>
              </a:extLst>
            </p:cNvPr>
            <p:cNvCxnSpPr>
              <a:cxnSpLocks/>
              <a:stCxn id="155" idx="3"/>
              <a:endCxn id="151"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28FA5C67-3B3F-4363-8163-52654A4C0E85}"/>
                </a:ext>
              </a:extLst>
            </p:cNvPr>
            <p:cNvCxnSpPr>
              <a:cxnSpLocks/>
              <a:stCxn id="155" idx="2"/>
              <a:endCxn id="156"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C9F634F9-46E6-43C3-AACC-7846717EFFFC}"/>
                </a:ext>
              </a:extLst>
            </p:cNvPr>
            <p:cNvCxnSpPr>
              <a:cxnSpLocks/>
              <a:stCxn id="155" idx="1"/>
              <a:endCxn id="157"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9E407357-6AA2-436F-8820-703F22FE2F1E}"/>
                </a:ext>
              </a:extLst>
            </p:cNvPr>
            <p:cNvCxnSpPr>
              <a:cxnSpLocks/>
              <a:stCxn id="153" idx="1"/>
              <a:endCxn id="157"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43ED58E-1BF5-4611-8E8C-AC8C9192C4E5}"/>
                </a:ext>
              </a:extLst>
            </p:cNvPr>
            <p:cNvCxnSpPr>
              <a:cxnSpLocks/>
              <a:stCxn id="153" idx="0"/>
              <a:endCxn id="154"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3E5E9E1C-C166-4570-ABF1-3C31D744B687}"/>
                </a:ext>
              </a:extLst>
            </p:cNvPr>
            <p:cNvCxnSpPr>
              <a:cxnSpLocks/>
              <a:stCxn id="159" idx="0"/>
              <a:endCxn id="158"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40D7E7D3-3A82-48B0-B861-6143303D001D}"/>
                </a:ext>
              </a:extLst>
            </p:cNvPr>
            <p:cNvCxnSpPr>
              <a:cxnSpLocks/>
              <a:stCxn id="187" idx="7"/>
              <a:endCxn id="158"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3AD4F134-8462-4C86-B7EC-C4F9765BC55A}"/>
                </a:ext>
              </a:extLst>
            </p:cNvPr>
            <p:cNvCxnSpPr>
              <a:cxnSpLocks/>
              <a:endCxn id="159"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A09DFC11-0459-4191-8092-01CF2FF696B5}"/>
                </a:ext>
              </a:extLst>
            </p:cNvPr>
            <p:cNvCxnSpPr>
              <a:cxnSpLocks/>
              <a:stCxn id="186" idx="5"/>
              <a:endCxn id="160"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BED7E41B-B092-490F-B0E3-16DA3F812FD0}"/>
                </a:ext>
              </a:extLst>
            </p:cNvPr>
            <p:cNvCxnSpPr>
              <a:cxnSpLocks/>
              <a:endCxn id="160"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B83225FC-EB05-4F81-9093-F182D7A25D2B}"/>
                </a:ext>
              </a:extLst>
            </p:cNvPr>
            <p:cNvCxnSpPr>
              <a:cxnSpLocks/>
              <a:stCxn id="160"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510C58C2-7623-4393-86D6-E47848C14C1C}"/>
                </a:ext>
              </a:extLst>
            </p:cNvPr>
            <p:cNvCxnSpPr>
              <a:cxnSpLocks/>
              <a:stCxn id="160" idx="3"/>
              <a:endCxn id="152"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D2129BA8-3618-4774-B4D6-16EA3693E6BC}"/>
                </a:ext>
              </a:extLst>
            </p:cNvPr>
            <p:cNvCxnSpPr>
              <a:cxnSpLocks/>
              <a:stCxn id="160" idx="1"/>
              <a:endCxn id="153"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5A7FC49-4454-4B65-9406-6A7FFA24A740}"/>
                </a:ext>
              </a:extLst>
            </p:cNvPr>
            <p:cNvCxnSpPr>
              <a:cxnSpLocks/>
              <a:stCxn id="159" idx="2"/>
              <a:endCxn id="153"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B6A9FE50-AA52-4C16-9F12-807D87990E41}"/>
                </a:ext>
              </a:extLst>
            </p:cNvPr>
            <p:cNvCxnSpPr>
              <a:cxnSpLocks/>
              <a:stCxn id="158" idx="3"/>
              <a:endCxn id="153"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22A69EAC-DA43-4F65-9936-9A32799C131F}"/>
                </a:ext>
              </a:extLst>
            </p:cNvPr>
            <p:cNvCxnSpPr>
              <a:cxnSpLocks/>
              <a:stCxn id="158" idx="2"/>
              <a:endCxn id="154"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9259B35-245D-4C18-9724-6921D8FA1105}"/>
                </a:ext>
              </a:extLst>
            </p:cNvPr>
            <p:cNvCxnSpPr>
              <a:cxnSpLocks/>
              <a:stCxn id="154" idx="1"/>
              <a:endCxn id="157"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E7A1B6C8-C3DE-468D-A737-18D8C2A4C922}"/>
                </a:ext>
              </a:extLst>
            </p:cNvPr>
            <p:cNvCxnSpPr>
              <a:cxnSpLocks/>
              <a:stCxn id="153" idx="2"/>
              <a:endCxn id="155"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50537A9-2D9F-48D8-BD59-C5898BEBA838}"/>
                </a:ext>
              </a:extLst>
            </p:cNvPr>
            <p:cNvCxnSpPr>
              <a:cxnSpLocks/>
              <a:stCxn id="152" idx="1"/>
              <a:endCxn id="155"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AB43C7C8-3746-418F-90FA-7A96DAB1FC14}"/>
                </a:ext>
              </a:extLst>
            </p:cNvPr>
            <p:cNvCxnSpPr>
              <a:cxnSpLocks/>
              <a:stCxn id="152" idx="3"/>
              <a:endCxn id="163"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D4A2C4E6-B263-44A7-9A68-5CF0C2D966AB}"/>
                </a:ext>
              </a:extLst>
            </p:cNvPr>
            <p:cNvCxnSpPr>
              <a:cxnSpLocks/>
              <a:stCxn id="155" idx="4"/>
              <a:endCxn id="163"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2C6B7800-CED1-4BA7-87E6-51F11A328BB7}"/>
                </a:ext>
              </a:extLst>
            </p:cNvPr>
            <p:cNvCxnSpPr>
              <a:cxnSpLocks/>
              <a:stCxn id="151" idx="5"/>
              <a:endCxn id="163"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A6488D0B-2F30-41A1-BE05-78F6BBA0431E}"/>
                </a:ext>
              </a:extLst>
            </p:cNvPr>
            <p:cNvCxnSpPr>
              <a:cxnSpLocks/>
              <a:stCxn id="152" idx="7"/>
              <a:endCxn id="153"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941AC601-F893-4833-B52B-637204D6D7C2}"/>
                </a:ext>
              </a:extLst>
            </p:cNvPr>
            <p:cNvCxnSpPr>
              <a:cxnSpLocks/>
              <a:stCxn id="150" idx="7"/>
              <a:endCxn id="156"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84555B86-ACC4-4CA3-862E-D5BCBE099CE1}"/>
                </a:ext>
              </a:extLst>
            </p:cNvPr>
            <p:cNvCxnSpPr>
              <a:cxnSpLocks/>
              <a:endCxn id="152"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2F74C763-6E41-473E-B2ED-73DB004F6E45}"/>
                </a:ext>
              </a:extLst>
            </p:cNvPr>
            <p:cNvCxnSpPr>
              <a:cxnSpLocks/>
              <a:stCxn id="160" idx="7"/>
              <a:endCxn id="159"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46" name="Oval 145">
              <a:extLst>
                <a:ext uri="{FF2B5EF4-FFF2-40B4-BE49-F238E27FC236}">
                  <a16:creationId xmlns:a16="http://schemas.microsoft.com/office/drawing/2014/main" id="{D6392FD1-9045-48BB-93C2-0BEAD8050153}"/>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7" name="Oval 146">
              <a:extLst>
                <a:ext uri="{FF2B5EF4-FFF2-40B4-BE49-F238E27FC236}">
                  <a16:creationId xmlns:a16="http://schemas.microsoft.com/office/drawing/2014/main" id="{74A5893B-84F8-48B5-A1E8-610605AB0C0D}"/>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8" name="Oval 147">
              <a:extLst>
                <a:ext uri="{FF2B5EF4-FFF2-40B4-BE49-F238E27FC236}">
                  <a16:creationId xmlns:a16="http://schemas.microsoft.com/office/drawing/2014/main" id="{017DEC8B-A91A-42CD-A61B-ABECDB443C1C}"/>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9" name="Oval 148">
              <a:extLst>
                <a:ext uri="{FF2B5EF4-FFF2-40B4-BE49-F238E27FC236}">
                  <a16:creationId xmlns:a16="http://schemas.microsoft.com/office/drawing/2014/main" id="{6169EE61-E3F3-4AF1-8653-16D944AC2A4C}"/>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0" name="Oval 149">
              <a:extLst>
                <a:ext uri="{FF2B5EF4-FFF2-40B4-BE49-F238E27FC236}">
                  <a16:creationId xmlns:a16="http://schemas.microsoft.com/office/drawing/2014/main" id="{32A5BDA8-87C7-4369-A70E-6CA51AD0ABB9}"/>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1" name="Oval 150">
              <a:extLst>
                <a:ext uri="{FF2B5EF4-FFF2-40B4-BE49-F238E27FC236}">
                  <a16:creationId xmlns:a16="http://schemas.microsoft.com/office/drawing/2014/main" id="{8FA253E1-5A05-458A-B2DB-1497A0F51A72}"/>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2" name="Oval 151">
              <a:extLst>
                <a:ext uri="{FF2B5EF4-FFF2-40B4-BE49-F238E27FC236}">
                  <a16:creationId xmlns:a16="http://schemas.microsoft.com/office/drawing/2014/main" id="{6A82F371-5327-441C-83EB-7FD884947BA9}"/>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3" name="Oval 152">
              <a:extLst>
                <a:ext uri="{FF2B5EF4-FFF2-40B4-BE49-F238E27FC236}">
                  <a16:creationId xmlns:a16="http://schemas.microsoft.com/office/drawing/2014/main" id="{6D0D9368-C5CE-43B2-AC02-81744DFFF67C}"/>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4" name="Oval 153">
              <a:extLst>
                <a:ext uri="{FF2B5EF4-FFF2-40B4-BE49-F238E27FC236}">
                  <a16:creationId xmlns:a16="http://schemas.microsoft.com/office/drawing/2014/main" id="{0DF74E1D-370D-442F-BBAA-D960BE08419F}"/>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5" name="Oval 154">
              <a:extLst>
                <a:ext uri="{FF2B5EF4-FFF2-40B4-BE49-F238E27FC236}">
                  <a16:creationId xmlns:a16="http://schemas.microsoft.com/office/drawing/2014/main" id="{192EBC37-A56F-4DCF-8046-CCD35AFEF199}"/>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6" name="Oval 155">
              <a:extLst>
                <a:ext uri="{FF2B5EF4-FFF2-40B4-BE49-F238E27FC236}">
                  <a16:creationId xmlns:a16="http://schemas.microsoft.com/office/drawing/2014/main" id="{76BE6139-F9FD-4B62-BED5-C04A98F19700}"/>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7" name="Oval 156">
              <a:extLst>
                <a:ext uri="{FF2B5EF4-FFF2-40B4-BE49-F238E27FC236}">
                  <a16:creationId xmlns:a16="http://schemas.microsoft.com/office/drawing/2014/main" id="{E751D85A-A524-4910-B61D-3E1D10DB1F79}"/>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8" name="Oval 157">
              <a:extLst>
                <a:ext uri="{FF2B5EF4-FFF2-40B4-BE49-F238E27FC236}">
                  <a16:creationId xmlns:a16="http://schemas.microsoft.com/office/drawing/2014/main" id="{FB27D89B-5F87-4F01-ADC2-F41774A0CE35}"/>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9" name="Oval 158">
              <a:extLst>
                <a:ext uri="{FF2B5EF4-FFF2-40B4-BE49-F238E27FC236}">
                  <a16:creationId xmlns:a16="http://schemas.microsoft.com/office/drawing/2014/main" id="{ED270F7E-310A-4AC0-A3BE-8D7303B224D9}"/>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0" name="Oval 159">
              <a:extLst>
                <a:ext uri="{FF2B5EF4-FFF2-40B4-BE49-F238E27FC236}">
                  <a16:creationId xmlns:a16="http://schemas.microsoft.com/office/drawing/2014/main" id="{D76AA8B9-E108-404F-AB2E-A91C556E1660}"/>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1" name="Oval 160">
              <a:extLst>
                <a:ext uri="{FF2B5EF4-FFF2-40B4-BE49-F238E27FC236}">
                  <a16:creationId xmlns:a16="http://schemas.microsoft.com/office/drawing/2014/main" id="{3B11DC06-FEB0-47F2-9896-E3228EDC5D14}"/>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2" name="Chord 161">
              <a:extLst>
                <a:ext uri="{FF2B5EF4-FFF2-40B4-BE49-F238E27FC236}">
                  <a16:creationId xmlns:a16="http://schemas.microsoft.com/office/drawing/2014/main" id="{164BA7C1-A6CD-4257-B87D-703B53F710A4}"/>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3" name="Chord 162">
              <a:extLst>
                <a:ext uri="{FF2B5EF4-FFF2-40B4-BE49-F238E27FC236}">
                  <a16:creationId xmlns:a16="http://schemas.microsoft.com/office/drawing/2014/main" id="{F8B12F72-0FCF-4F5B-8CC0-E2D1C964BB5D}"/>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64" name="Straight Connector 163">
              <a:extLst>
                <a:ext uri="{FF2B5EF4-FFF2-40B4-BE49-F238E27FC236}">
                  <a16:creationId xmlns:a16="http://schemas.microsoft.com/office/drawing/2014/main" id="{4802769C-D9C1-4BE6-9398-C7049A9A6CE4}"/>
                </a:ext>
              </a:extLst>
            </p:cNvPr>
            <p:cNvCxnSpPr>
              <a:cxnSpLocks/>
              <a:stCxn id="162" idx="1"/>
              <a:endCxn id="150"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F9021708-D294-4A2C-8E5D-81F2E2E6C893}"/>
                </a:ext>
              </a:extLst>
            </p:cNvPr>
            <p:cNvCxnSpPr>
              <a:cxnSpLocks/>
              <a:stCxn id="184" idx="6"/>
              <a:endCxn id="158"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D551B6A5-E491-4F1C-8FFE-F56972DAA980}"/>
                </a:ext>
              </a:extLst>
            </p:cNvPr>
            <p:cNvCxnSpPr>
              <a:cxnSpLocks/>
              <a:stCxn id="181" idx="4"/>
              <a:endCxn id="187"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FF3D83DD-26DF-4E65-8316-A5CE359963B8}"/>
                </a:ext>
              </a:extLst>
            </p:cNvPr>
            <p:cNvCxnSpPr>
              <a:cxnSpLocks/>
              <a:stCxn id="187" idx="4"/>
              <a:endCxn id="186"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15B13BE-94B4-4BAC-90E4-DE1DD061E339}"/>
                </a:ext>
              </a:extLst>
            </p:cNvPr>
            <p:cNvCxnSpPr>
              <a:cxnSpLocks/>
              <a:stCxn id="185"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D8A94D2-B5DF-46AE-8F07-89C75A8D49DD}"/>
                </a:ext>
              </a:extLst>
            </p:cNvPr>
            <p:cNvCxnSpPr>
              <a:cxnSpLocks/>
              <a:stCxn id="185" idx="0"/>
              <a:endCxn id="186"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195AC21-3617-444E-9A01-1AAA2815269B}"/>
                </a:ext>
              </a:extLst>
            </p:cNvPr>
            <p:cNvCxnSpPr>
              <a:cxnSpLocks/>
              <a:stCxn id="195" idx="1"/>
              <a:endCxn id="181"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205F6D37-5470-4028-9436-7209A75512E1}"/>
                </a:ext>
              </a:extLst>
            </p:cNvPr>
            <p:cNvCxnSpPr>
              <a:cxnSpLocks/>
              <a:stCxn id="186" idx="2"/>
              <a:endCxn id="195"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5382E231-E3E8-4E16-9000-D7655E2D376E}"/>
                </a:ext>
              </a:extLst>
            </p:cNvPr>
            <p:cNvCxnSpPr>
              <a:cxnSpLocks/>
              <a:stCxn id="185"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FCA97133-B217-40DF-A1D2-2D165304B25E}"/>
                </a:ext>
              </a:extLst>
            </p:cNvPr>
            <p:cNvCxnSpPr>
              <a:cxnSpLocks/>
              <a:stCxn id="158" idx="1"/>
              <a:endCxn id="65"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6E149D75-E84A-4494-BFCB-51C292A77F56}"/>
                </a:ext>
              </a:extLst>
            </p:cNvPr>
            <p:cNvCxnSpPr>
              <a:cxnSpLocks/>
              <a:stCxn id="183" idx="6"/>
              <a:endCxn id="182"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6F290C8B-C344-4CA5-9C78-976651E7C62E}"/>
                </a:ext>
              </a:extLst>
            </p:cNvPr>
            <p:cNvCxnSpPr>
              <a:cxnSpLocks/>
              <a:stCxn id="181" idx="7"/>
              <a:endCxn id="183"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005B6568-DE50-4CA6-9732-D27F78215026}"/>
                </a:ext>
              </a:extLst>
            </p:cNvPr>
            <p:cNvCxnSpPr>
              <a:cxnSpLocks/>
              <a:stCxn id="181" idx="5"/>
              <a:endCxn id="184"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EA39E2CF-92C6-4465-85B1-50468F8B20D9}"/>
                </a:ext>
              </a:extLst>
            </p:cNvPr>
            <p:cNvCxnSpPr>
              <a:cxnSpLocks/>
              <a:stCxn id="182" idx="3"/>
              <a:endCxn id="184"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5E4972A8-F985-4732-81CD-07ECEEE6DC1C}"/>
                </a:ext>
              </a:extLst>
            </p:cNvPr>
            <p:cNvCxnSpPr>
              <a:cxnSpLocks/>
              <a:stCxn id="184" idx="4"/>
              <a:endCxn id="187"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613DAC1A-194E-4AAB-85F9-1456DF72A876}"/>
                </a:ext>
              </a:extLst>
            </p:cNvPr>
            <p:cNvCxnSpPr>
              <a:cxnSpLocks/>
              <a:stCxn id="160" idx="2"/>
              <a:endCxn id="185"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B825BC29-DEF3-41A7-BF53-FD9085FC4E61}"/>
                </a:ext>
              </a:extLst>
            </p:cNvPr>
            <p:cNvCxnSpPr>
              <a:cxnSpLocks/>
              <a:endCxn id="185"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88CEC832-4F52-4CBB-9B58-CA81782A806E}"/>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2" name="Oval 181">
              <a:extLst>
                <a:ext uri="{FF2B5EF4-FFF2-40B4-BE49-F238E27FC236}">
                  <a16:creationId xmlns:a16="http://schemas.microsoft.com/office/drawing/2014/main" id="{75123150-2F10-4BC4-914B-7927A0C1A3E6}"/>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3" name="Oval 182">
              <a:extLst>
                <a:ext uri="{FF2B5EF4-FFF2-40B4-BE49-F238E27FC236}">
                  <a16:creationId xmlns:a16="http://schemas.microsoft.com/office/drawing/2014/main" id="{523799C1-0503-4F71-B3FF-55AE5D3CD045}"/>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4" name="Oval 183">
              <a:extLst>
                <a:ext uri="{FF2B5EF4-FFF2-40B4-BE49-F238E27FC236}">
                  <a16:creationId xmlns:a16="http://schemas.microsoft.com/office/drawing/2014/main" id="{9919265B-C5BA-48EA-85C5-7968387D7843}"/>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5" name="Oval 184">
              <a:extLst>
                <a:ext uri="{FF2B5EF4-FFF2-40B4-BE49-F238E27FC236}">
                  <a16:creationId xmlns:a16="http://schemas.microsoft.com/office/drawing/2014/main" id="{C21B4C3C-F660-4265-B3FA-A1CB00AFAB3F}"/>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6" name="Oval 185">
              <a:extLst>
                <a:ext uri="{FF2B5EF4-FFF2-40B4-BE49-F238E27FC236}">
                  <a16:creationId xmlns:a16="http://schemas.microsoft.com/office/drawing/2014/main" id="{642B8F1A-0768-470A-A68A-DD9E149866F1}"/>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7" name="Oval 186">
              <a:extLst>
                <a:ext uri="{FF2B5EF4-FFF2-40B4-BE49-F238E27FC236}">
                  <a16:creationId xmlns:a16="http://schemas.microsoft.com/office/drawing/2014/main" id="{7EF51067-F1C5-433F-8771-1BAFEAA1E36B}"/>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88" name="Straight Connector 187">
              <a:extLst>
                <a:ext uri="{FF2B5EF4-FFF2-40B4-BE49-F238E27FC236}">
                  <a16:creationId xmlns:a16="http://schemas.microsoft.com/office/drawing/2014/main" id="{504EA11B-11BC-4159-82E0-D8D63F7F627C}"/>
                </a:ext>
              </a:extLst>
            </p:cNvPr>
            <p:cNvCxnSpPr>
              <a:cxnSpLocks/>
              <a:stCxn id="187"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83DFA702-7AE3-4B71-BBEE-75FAEDDBE33C}"/>
                </a:ext>
              </a:extLst>
            </p:cNvPr>
            <p:cNvCxnSpPr>
              <a:cxnSpLocks/>
              <a:stCxn id="183" idx="4"/>
              <a:endCxn id="184"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0" name="Oval 189">
              <a:extLst>
                <a:ext uri="{FF2B5EF4-FFF2-40B4-BE49-F238E27FC236}">
                  <a16:creationId xmlns:a16="http://schemas.microsoft.com/office/drawing/2014/main" id="{63AD05E3-9842-4CBB-A46A-59D354155606}"/>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1" name="Straight Connector 190">
              <a:extLst>
                <a:ext uri="{FF2B5EF4-FFF2-40B4-BE49-F238E27FC236}">
                  <a16:creationId xmlns:a16="http://schemas.microsoft.com/office/drawing/2014/main" id="{C6EE767E-47D9-42B0-8333-596DA589E780}"/>
                </a:ext>
              </a:extLst>
            </p:cNvPr>
            <p:cNvCxnSpPr>
              <a:cxnSpLocks/>
              <a:stCxn id="190" idx="3"/>
              <a:endCxn id="154"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DD5FDA8-E86D-4328-978E-B577F68D00E6}"/>
                </a:ext>
              </a:extLst>
            </p:cNvPr>
            <p:cNvCxnSpPr>
              <a:cxnSpLocks/>
              <a:stCxn id="190" idx="2"/>
              <a:endCxn id="65"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EF264F46-E2D4-4A35-88F3-E43528E60738}"/>
                </a:ext>
              </a:extLst>
            </p:cNvPr>
            <p:cNvCxnSpPr>
              <a:cxnSpLocks/>
              <a:stCxn id="183" idx="7"/>
              <a:endCxn id="67"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EF86C4E-FD56-424C-91C5-659F17251E60}"/>
                </a:ext>
              </a:extLst>
            </p:cNvPr>
            <p:cNvCxnSpPr>
              <a:cxnSpLocks/>
              <a:endCxn id="183"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5" name="Chord 194">
              <a:extLst>
                <a:ext uri="{FF2B5EF4-FFF2-40B4-BE49-F238E27FC236}">
                  <a16:creationId xmlns:a16="http://schemas.microsoft.com/office/drawing/2014/main" id="{8E10AFBA-D486-47E0-892D-C0621A28346C}"/>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6" name="Straight Connector 195">
              <a:extLst>
                <a:ext uri="{FF2B5EF4-FFF2-40B4-BE49-F238E27FC236}">
                  <a16:creationId xmlns:a16="http://schemas.microsoft.com/office/drawing/2014/main" id="{AC5F7B71-AF61-44CB-B68A-1094F3A4CD64}"/>
                </a:ext>
              </a:extLst>
            </p:cNvPr>
            <p:cNvCxnSpPr>
              <a:cxnSpLocks/>
              <a:stCxn id="186"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E34C1EBA-2F51-4B30-AF42-24119CA1F182}"/>
                </a:ext>
              </a:extLst>
            </p:cNvPr>
            <p:cNvCxnSpPr>
              <a:cxnSpLocks/>
              <a:stCxn id="182" idx="6"/>
              <a:endCxn id="65"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FEDBD39C-56B8-4FD6-94F8-400C2195705E}"/>
                </a:ext>
              </a:extLst>
            </p:cNvPr>
            <p:cNvCxnSpPr>
              <a:cxnSpLocks/>
              <a:stCxn id="182" idx="5"/>
              <a:endCxn id="158"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4B66FE28-3335-400B-B888-92E14D0D41A1}"/>
                </a:ext>
              </a:extLst>
            </p:cNvPr>
            <p:cNvCxnSpPr>
              <a:cxnSpLocks/>
              <a:stCxn id="67" idx="0"/>
              <a:endCxn id="182"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D1044C19-BC73-4D4E-BC23-E27F89EA45E7}"/>
                </a:ext>
              </a:extLst>
            </p:cNvPr>
            <p:cNvCxnSpPr>
              <a:cxnSpLocks/>
              <a:stCxn id="187" idx="5"/>
              <a:endCxn id="159"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1329B421-98C7-4788-99D4-A097B0871925}"/>
                </a:ext>
              </a:extLst>
            </p:cNvPr>
            <p:cNvCxnSpPr>
              <a:cxnSpLocks/>
              <a:stCxn id="154" idx="7"/>
              <a:endCxn id="65"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AC69FF25-D33E-45F5-95E5-1491E9A7EBC8}"/>
                </a:ext>
              </a:extLst>
            </p:cNvPr>
            <p:cNvCxnSpPr>
              <a:cxnSpLocks/>
              <a:stCxn id="83" idx="7"/>
              <a:endCxn id="190"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88301224-6582-41AD-8392-1DF584355ADD}"/>
                </a:ext>
              </a:extLst>
            </p:cNvPr>
            <p:cNvCxnSpPr>
              <a:cxnSpLocks/>
              <a:stCxn id="157" idx="7"/>
              <a:endCxn id="72"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DCEC9C97-C8BE-4AC0-B3F5-9CAF7D949A57}"/>
                </a:ext>
              </a:extLst>
            </p:cNvPr>
            <p:cNvCxnSpPr>
              <a:cxnSpLocks/>
              <a:stCxn id="157" idx="6"/>
              <a:endCxn id="190"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6EADFCC7-1F53-480A-A801-15C2176BACDD}"/>
                </a:ext>
              </a:extLst>
            </p:cNvPr>
            <p:cNvCxnSpPr>
              <a:cxnSpLocks/>
              <a:stCxn id="73" idx="0"/>
              <a:endCxn id="157"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8EECDD7F-DF21-46C0-810A-BEB844A8388C}"/>
                </a:ext>
              </a:extLst>
            </p:cNvPr>
            <p:cNvCxnSpPr>
              <a:cxnSpLocks/>
              <a:stCxn id="213" idx="0"/>
              <a:endCxn id="212"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B713C0A0-A238-4D87-8DF7-5ECFD403B2A7}"/>
                </a:ext>
              </a:extLst>
            </p:cNvPr>
            <p:cNvCxnSpPr>
              <a:cxnSpLocks/>
              <a:stCxn id="81" idx="0"/>
              <a:endCxn id="212"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C179A7A2-26AC-4C11-B1B3-198E75B1EB92}"/>
                </a:ext>
              </a:extLst>
            </p:cNvPr>
            <p:cNvCxnSpPr>
              <a:cxnSpLocks/>
              <a:stCxn id="80" idx="0"/>
              <a:endCxn id="213"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A7616C2A-1A9E-46BF-A054-0512C5601704}"/>
                </a:ext>
              </a:extLst>
            </p:cNvPr>
            <p:cNvCxnSpPr>
              <a:cxnSpLocks/>
              <a:stCxn id="157" idx="1"/>
              <a:endCxn id="214"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3EE51F03-6AC4-422F-8679-7DCC39B76190}"/>
                </a:ext>
              </a:extLst>
            </p:cNvPr>
            <p:cNvCxnSpPr>
              <a:cxnSpLocks/>
              <a:stCxn id="73" idx="0"/>
              <a:endCxn id="214"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8400C77B-42C1-4E00-AC17-C8B5F447B1E1}"/>
                </a:ext>
              </a:extLst>
            </p:cNvPr>
            <p:cNvCxnSpPr>
              <a:cxnSpLocks/>
              <a:stCxn id="214" idx="7"/>
              <a:endCxn id="213"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2" name="Oval 211">
              <a:extLst>
                <a:ext uri="{FF2B5EF4-FFF2-40B4-BE49-F238E27FC236}">
                  <a16:creationId xmlns:a16="http://schemas.microsoft.com/office/drawing/2014/main" id="{D07EA2FE-D711-49D4-A597-571160AB16D4}"/>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3" name="Oval 212">
              <a:extLst>
                <a:ext uri="{FF2B5EF4-FFF2-40B4-BE49-F238E27FC236}">
                  <a16:creationId xmlns:a16="http://schemas.microsoft.com/office/drawing/2014/main" id="{EE63E045-C7F1-403D-8B61-608BEC3BFA98}"/>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4" name="Oval 213">
              <a:extLst>
                <a:ext uri="{FF2B5EF4-FFF2-40B4-BE49-F238E27FC236}">
                  <a16:creationId xmlns:a16="http://schemas.microsoft.com/office/drawing/2014/main" id="{33E72CB2-F8E7-49FD-871E-3D54E83CFEC5}"/>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15" name="Straight Connector 214">
              <a:extLst>
                <a:ext uri="{FF2B5EF4-FFF2-40B4-BE49-F238E27FC236}">
                  <a16:creationId xmlns:a16="http://schemas.microsoft.com/office/drawing/2014/main" id="{F989AFB3-B3FC-4155-9AD0-FE5F10BD1D10}"/>
                </a:ext>
              </a:extLst>
            </p:cNvPr>
            <p:cNvCxnSpPr>
              <a:cxnSpLocks/>
              <a:stCxn id="78" idx="0"/>
              <a:endCxn id="212"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4492924D-891B-4445-896C-8ADFE6448A3A}"/>
                </a:ext>
              </a:extLst>
            </p:cNvPr>
            <p:cNvCxnSpPr>
              <a:cxnSpLocks/>
              <a:endCxn id="78"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grpSp>
        <p:nvGrpSpPr>
          <p:cNvPr id="389" name="Group 388">
            <a:extLst>
              <a:ext uri="{FF2B5EF4-FFF2-40B4-BE49-F238E27FC236}">
                <a16:creationId xmlns:a16="http://schemas.microsoft.com/office/drawing/2014/main" id="{646DA1A7-7190-4BA9-A8FB-8B1D9D609C1A}"/>
              </a:ext>
            </a:extLst>
          </p:cNvPr>
          <p:cNvGrpSpPr/>
          <p:nvPr userDrawn="1"/>
        </p:nvGrpSpPr>
        <p:grpSpPr>
          <a:xfrm>
            <a:off x="-21583" y="-54667"/>
            <a:ext cx="1975767" cy="1231322"/>
            <a:chOff x="-28777" y="-72822"/>
            <a:chExt cx="2634356" cy="1640244"/>
          </a:xfrm>
        </p:grpSpPr>
        <p:cxnSp>
          <p:nvCxnSpPr>
            <p:cNvPr id="218" name="Straight Connector 217">
              <a:extLst>
                <a:ext uri="{FF2B5EF4-FFF2-40B4-BE49-F238E27FC236}">
                  <a16:creationId xmlns:a16="http://schemas.microsoft.com/office/drawing/2014/main" id="{394A5143-CBA1-4121-99EA-B6A6C717E29B}"/>
                </a:ext>
              </a:extLst>
            </p:cNvPr>
            <p:cNvCxnSpPr>
              <a:cxnSpLocks/>
              <a:stCxn id="280" idx="7"/>
              <a:endCxn id="278" idx="2"/>
            </p:cNvCxnSpPr>
            <p:nvPr userDrawn="1"/>
          </p:nvCxnSpPr>
          <p:spPr>
            <a:xfrm rot="9888766" flipV="1">
              <a:off x="1208367" y="574276"/>
              <a:ext cx="600723" cy="59146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F453E714-239D-4732-86F6-2455DA51FD07}"/>
                </a:ext>
              </a:extLst>
            </p:cNvPr>
            <p:cNvCxnSpPr>
              <a:cxnSpLocks/>
              <a:stCxn id="278" idx="4"/>
              <a:endCxn id="300" idx="1"/>
            </p:cNvCxnSpPr>
            <p:nvPr userDrawn="1"/>
          </p:nvCxnSpPr>
          <p:spPr>
            <a:xfrm rot="9888766">
              <a:off x="993831" y="798494"/>
              <a:ext cx="190127" cy="4560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CB3942B7-63E3-4815-9F38-E61C1F1437B5}"/>
                </a:ext>
              </a:extLst>
            </p:cNvPr>
            <p:cNvCxnSpPr>
              <a:cxnSpLocks/>
              <a:stCxn id="283" idx="2"/>
              <a:endCxn id="298" idx="6"/>
            </p:cNvCxnSpPr>
            <p:nvPr userDrawn="1"/>
          </p:nvCxnSpPr>
          <p:spPr>
            <a:xfrm>
              <a:off x="356983" y="366234"/>
              <a:ext cx="472728" cy="1973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5D6F6516-F567-449F-9A97-CD46F0D62E1A}"/>
                </a:ext>
              </a:extLst>
            </p:cNvPr>
            <p:cNvCxnSpPr>
              <a:cxnSpLocks/>
              <a:stCxn id="300" idx="5"/>
              <a:endCxn id="283" idx="1"/>
            </p:cNvCxnSpPr>
            <p:nvPr userDrawn="1"/>
          </p:nvCxnSpPr>
          <p:spPr>
            <a:xfrm flipH="1" flipV="1">
              <a:off x="352822" y="398664"/>
              <a:ext cx="537699" cy="4058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7585D01B-FBC6-4E56-A48D-9C4E017FC7AE}"/>
                </a:ext>
              </a:extLst>
            </p:cNvPr>
            <p:cNvCxnSpPr>
              <a:cxnSpLocks/>
              <a:stCxn id="278" idx="5"/>
              <a:endCxn id="299" idx="1"/>
            </p:cNvCxnSpPr>
            <p:nvPr userDrawn="1"/>
          </p:nvCxnSpPr>
          <p:spPr>
            <a:xfrm rot="9888766">
              <a:off x="625773" y="865810"/>
              <a:ext cx="545961" cy="46081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787714C-4224-417A-AA99-E21095F46BF7}"/>
                </a:ext>
              </a:extLst>
            </p:cNvPr>
            <p:cNvCxnSpPr>
              <a:cxnSpLocks/>
              <a:stCxn id="283" idx="0"/>
              <a:endCxn id="299" idx="4"/>
            </p:cNvCxnSpPr>
            <p:nvPr userDrawn="1"/>
          </p:nvCxnSpPr>
          <p:spPr>
            <a:xfrm>
              <a:off x="326946" y="418653"/>
              <a:ext cx="217472" cy="48720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F154B2B4-5347-4035-B42B-19D8005783D9}"/>
                </a:ext>
              </a:extLst>
            </p:cNvPr>
            <p:cNvCxnSpPr>
              <a:cxnSpLocks/>
              <a:stCxn id="300" idx="3"/>
              <a:endCxn id="298" idx="0"/>
            </p:cNvCxnSpPr>
            <p:nvPr userDrawn="1"/>
          </p:nvCxnSpPr>
          <p:spPr>
            <a:xfrm rot="9888766" flipH="1">
              <a:off x="900057" y="589344"/>
              <a:ext cx="6741" cy="2078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3923734C-7685-48BB-9F00-0E8FBC1CBE3B}"/>
                </a:ext>
              </a:extLst>
            </p:cNvPr>
            <p:cNvCxnSpPr>
              <a:cxnSpLocks/>
              <a:stCxn id="278" idx="6"/>
              <a:endCxn id="287" idx="2"/>
            </p:cNvCxnSpPr>
            <p:nvPr userDrawn="1"/>
          </p:nvCxnSpPr>
          <p:spPr>
            <a:xfrm flipH="1" flipV="1">
              <a:off x="694963" y="1213621"/>
              <a:ext cx="532965" cy="639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ADF22676-2528-409D-9F4A-DE964A8332A9}"/>
                </a:ext>
              </a:extLst>
            </p:cNvPr>
            <p:cNvCxnSpPr>
              <a:cxnSpLocks/>
              <a:stCxn id="283" idx="7"/>
              <a:endCxn id="285" idx="3"/>
            </p:cNvCxnSpPr>
            <p:nvPr userDrawn="1"/>
          </p:nvCxnSpPr>
          <p:spPr>
            <a:xfrm flipH="1">
              <a:off x="199571" y="414492"/>
              <a:ext cx="94946" cy="71437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30032AED-995E-4E1E-A061-A59C21934E43}"/>
                </a:ext>
              </a:extLst>
            </p:cNvPr>
            <p:cNvCxnSpPr>
              <a:cxnSpLocks/>
              <a:stCxn id="300" idx="6"/>
              <a:endCxn id="299" idx="2"/>
            </p:cNvCxnSpPr>
            <p:nvPr userDrawn="1"/>
          </p:nvCxnSpPr>
          <p:spPr>
            <a:xfrm rot="9888766" flipV="1">
              <a:off x="569919" y="867396"/>
              <a:ext cx="325630" cy="150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C4237091-745C-45D6-B633-F5946211842D}"/>
                </a:ext>
              </a:extLst>
            </p:cNvPr>
            <p:cNvCxnSpPr>
              <a:cxnSpLocks/>
              <a:stCxn id="282" idx="0"/>
              <a:endCxn id="298" idx="4"/>
            </p:cNvCxnSpPr>
            <p:nvPr userDrawn="1"/>
          </p:nvCxnSpPr>
          <p:spPr>
            <a:xfrm>
              <a:off x="809265" y="86803"/>
              <a:ext cx="48947" cy="4270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35F946B6-EE6E-4F2C-9ECA-B67161D2BB9B}"/>
                </a:ext>
              </a:extLst>
            </p:cNvPr>
            <p:cNvCxnSpPr>
              <a:cxnSpLocks/>
              <a:stCxn id="299" idx="6"/>
              <a:endCxn id="285" idx="2"/>
            </p:cNvCxnSpPr>
            <p:nvPr userDrawn="1"/>
          </p:nvCxnSpPr>
          <p:spPr>
            <a:xfrm rot="9888766" flipV="1">
              <a:off x="195812" y="982956"/>
              <a:ext cx="352331" cy="1265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E3C68231-6833-4A71-8D70-2FDA785E75BD}"/>
                </a:ext>
              </a:extLst>
            </p:cNvPr>
            <p:cNvCxnSpPr>
              <a:cxnSpLocks/>
              <a:stCxn id="284" idx="0"/>
              <a:endCxn id="285" idx="4"/>
            </p:cNvCxnSpPr>
            <p:nvPr userDrawn="1"/>
          </p:nvCxnSpPr>
          <p:spPr>
            <a:xfrm>
              <a:off x="19075" y="733170"/>
              <a:ext cx="149723" cy="3917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CD9CD7D0-0695-45E6-A5B2-E61BCA117D51}"/>
                </a:ext>
              </a:extLst>
            </p:cNvPr>
            <p:cNvCxnSpPr>
              <a:cxnSpLocks/>
              <a:stCxn id="287" idx="1"/>
              <a:endCxn id="285" idx="5"/>
            </p:cNvCxnSpPr>
            <p:nvPr userDrawn="1"/>
          </p:nvCxnSpPr>
          <p:spPr>
            <a:xfrm flipH="1" flipV="1">
              <a:off x="144246" y="1143887"/>
              <a:ext cx="548085" cy="902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2C75D059-62E1-441B-AA8C-810C3F290BB0}"/>
                </a:ext>
              </a:extLst>
            </p:cNvPr>
            <p:cNvCxnSpPr>
              <a:cxnSpLocks/>
              <a:stCxn id="287" idx="7"/>
              <a:endCxn id="286" idx="3"/>
            </p:cNvCxnSpPr>
            <p:nvPr userDrawn="1"/>
          </p:nvCxnSpPr>
          <p:spPr>
            <a:xfrm flipH="1">
              <a:off x="408479" y="1244149"/>
              <a:ext cx="246968" cy="2475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375847E8-F74B-4C15-A19B-2E1883A8786C}"/>
                </a:ext>
              </a:extLst>
            </p:cNvPr>
            <p:cNvCxnSpPr>
              <a:cxnSpLocks/>
              <a:stCxn id="286" idx="5"/>
              <a:endCxn id="285" idx="1"/>
            </p:cNvCxnSpPr>
            <p:nvPr userDrawn="1"/>
          </p:nvCxnSpPr>
          <p:spPr>
            <a:xfrm flipH="1" flipV="1">
              <a:off x="214589" y="1184194"/>
              <a:ext cx="138565" cy="3225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221C30D-171B-4371-B698-14C5B603E0BA}"/>
                </a:ext>
              </a:extLst>
            </p:cNvPr>
            <p:cNvCxnSpPr>
              <a:cxnSpLocks/>
              <a:stCxn id="286" idx="6"/>
            </p:cNvCxnSpPr>
            <p:nvPr userDrawn="1"/>
          </p:nvCxnSpPr>
          <p:spPr>
            <a:xfrm flipH="1" flipV="1">
              <a:off x="-21567" y="1483634"/>
              <a:ext cx="370772" cy="538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65C46142-6B2F-4CA6-81BF-4CF154E4B796}"/>
                </a:ext>
              </a:extLst>
            </p:cNvPr>
            <p:cNvCxnSpPr>
              <a:cxnSpLocks/>
              <a:stCxn id="279" idx="0"/>
              <a:endCxn id="278" idx="3"/>
            </p:cNvCxnSpPr>
            <p:nvPr userDrawn="1"/>
          </p:nvCxnSpPr>
          <p:spPr>
            <a:xfrm rot="9888766" flipV="1">
              <a:off x="1186271" y="581266"/>
              <a:ext cx="157054" cy="6253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CA91E332-097F-4A3F-92A9-B008B6704173}"/>
                </a:ext>
              </a:extLst>
            </p:cNvPr>
            <p:cNvCxnSpPr>
              <a:cxnSpLocks/>
              <a:stCxn id="298" idx="2"/>
              <a:endCxn id="279" idx="6"/>
            </p:cNvCxnSpPr>
            <p:nvPr userDrawn="1"/>
          </p:nvCxnSpPr>
          <p:spPr>
            <a:xfrm rot="9888766" flipH="1" flipV="1">
              <a:off x="913060" y="503264"/>
              <a:ext cx="288080" cy="77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247D6126-2DE2-4400-B610-DB321D279158}"/>
                </a:ext>
              </a:extLst>
            </p:cNvPr>
            <p:cNvCxnSpPr>
              <a:cxnSpLocks/>
              <a:stCxn id="282" idx="1"/>
              <a:endCxn id="279" idx="5"/>
            </p:cNvCxnSpPr>
            <p:nvPr userDrawn="1"/>
          </p:nvCxnSpPr>
          <p:spPr>
            <a:xfrm>
              <a:off x="833817" y="67836"/>
              <a:ext cx="376592" cy="4413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C9592472-BB1F-4C9A-8536-E5BB23B65E41}"/>
                </a:ext>
              </a:extLst>
            </p:cNvPr>
            <p:cNvCxnSpPr>
              <a:cxnSpLocks/>
              <a:stCxn id="281" idx="7"/>
              <a:endCxn id="279" idx="3"/>
            </p:cNvCxnSpPr>
            <p:nvPr userDrawn="1"/>
          </p:nvCxnSpPr>
          <p:spPr>
            <a:xfrm flipH="1">
              <a:off x="1268714" y="-22350"/>
              <a:ext cx="275423" cy="5156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04BA2BB1-C93B-460F-BE41-2B0712A935F3}"/>
                </a:ext>
              </a:extLst>
            </p:cNvPr>
            <p:cNvCxnSpPr>
              <a:cxnSpLocks/>
              <a:stCxn id="280" idx="6"/>
              <a:endCxn id="279" idx="2"/>
            </p:cNvCxnSpPr>
            <p:nvPr userDrawn="1"/>
          </p:nvCxnSpPr>
          <p:spPr>
            <a:xfrm rot="9888766">
              <a:off x="1290967" y="464377"/>
              <a:ext cx="408926" cy="71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54D5749A-ECD2-4129-AFF1-9EE593DEEA28}"/>
                </a:ext>
              </a:extLst>
            </p:cNvPr>
            <p:cNvCxnSpPr>
              <a:cxnSpLocks/>
              <a:stCxn id="303" idx="7"/>
              <a:endCxn id="280" idx="3"/>
            </p:cNvCxnSpPr>
            <p:nvPr userDrawn="1"/>
          </p:nvCxnSpPr>
          <p:spPr>
            <a:xfrm flipH="1">
              <a:off x="1761433" y="90002"/>
              <a:ext cx="398513" cy="3455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E4C6BB8F-257A-42C3-8B2D-13F066E42367}"/>
                </a:ext>
              </a:extLst>
            </p:cNvPr>
            <p:cNvCxnSpPr>
              <a:cxnSpLocks/>
              <a:stCxn id="303" idx="6"/>
              <a:endCxn id="281" idx="2"/>
            </p:cNvCxnSpPr>
            <p:nvPr userDrawn="1"/>
          </p:nvCxnSpPr>
          <p:spPr>
            <a:xfrm flipH="1" flipV="1">
              <a:off x="1583653" y="-52878"/>
              <a:ext cx="563649" cy="1265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FBBFDC4B-E2FD-4844-9829-EBA3AE3EC2B9}"/>
                </a:ext>
              </a:extLst>
            </p:cNvPr>
            <p:cNvCxnSpPr>
              <a:cxnSpLocks/>
              <a:stCxn id="303" idx="4"/>
            </p:cNvCxnSpPr>
            <p:nvPr userDrawn="1"/>
          </p:nvCxnSpPr>
          <p:spPr>
            <a:xfrm flipH="1" flipV="1">
              <a:off x="2122026" y="-9110"/>
              <a:ext cx="44276" cy="4958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7DC0385F-D2FD-4678-BEF8-3A03E4C6EBE6}"/>
                </a:ext>
              </a:extLst>
            </p:cNvPr>
            <p:cNvCxnSpPr>
              <a:cxnSpLocks/>
              <a:stCxn id="281" idx="6"/>
              <a:endCxn id="282" idx="2"/>
            </p:cNvCxnSpPr>
            <p:nvPr userDrawn="1"/>
          </p:nvCxnSpPr>
          <p:spPr>
            <a:xfrm flipH="1">
              <a:off x="837766" y="-38718"/>
              <a:ext cx="693727" cy="757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A786C3D5-40F9-4F0B-A768-22A2B81FDEC8}"/>
                </a:ext>
              </a:extLst>
            </p:cNvPr>
            <p:cNvCxnSpPr>
              <a:cxnSpLocks/>
              <a:stCxn id="282" idx="6"/>
              <a:endCxn id="283" idx="3"/>
            </p:cNvCxnSpPr>
            <p:nvPr userDrawn="1"/>
          </p:nvCxnSpPr>
          <p:spPr>
            <a:xfrm flipH="1">
              <a:off x="336994" y="58302"/>
              <a:ext cx="422531" cy="28205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D30D4FBD-D105-42FC-BE6A-07DF2BFA642A}"/>
                </a:ext>
              </a:extLst>
            </p:cNvPr>
            <p:cNvCxnSpPr>
              <a:cxnSpLocks/>
              <a:stCxn id="284" idx="2"/>
              <a:endCxn id="283" idx="6"/>
            </p:cNvCxnSpPr>
            <p:nvPr userDrawn="1"/>
          </p:nvCxnSpPr>
          <p:spPr>
            <a:xfrm flipV="1">
              <a:off x="38075" y="388616"/>
              <a:ext cx="236453" cy="3113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08314A49-292C-43CA-8DA3-4383C9B7580F}"/>
                </a:ext>
              </a:extLst>
            </p:cNvPr>
            <p:cNvCxnSpPr>
              <a:cxnSpLocks/>
              <a:endCxn id="283" idx="5"/>
            </p:cNvCxnSpPr>
            <p:nvPr userDrawn="1"/>
          </p:nvCxnSpPr>
          <p:spPr>
            <a:xfrm>
              <a:off x="-6090" y="281927"/>
              <a:ext cx="284779" cy="7426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7E2458C0-183C-442C-9C75-9B7C2F950B05}"/>
                </a:ext>
              </a:extLst>
            </p:cNvPr>
            <p:cNvCxnSpPr>
              <a:cxnSpLocks/>
              <a:endCxn id="283" idx="3"/>
            </p:cNvCxnSpPr>
            <p:nvPr userDrawn="1"/>
          </p:nvCxnSpPr>
          <p:spPr>
            <a:xfrm flipH="1">
              <a:off x="336994" y="-23344"/>
              <a:ext cx="68920" cy="36370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C457C0DE-7369-4939-AE61-35C8EC8AD536}"/>
                </a:ext>
              </a:extLst>
            </p:cNvPr>
            <p:cNvCxnSpPr>
              <a:cxnSpLocks/>
              <a:stCxn id="287" idx="4"/>
              <a:endCxn id="299" idx="0"/>
            </p:cNvCxnSpPr>
            <p:nvPr userDrawn="1"/>
          </p:nvCxnSpPr>
          <p:spPr>
            <a:xfrm flipH="1" flipV="1">
              <a:off x="558578" y="958015"/>
              <a:ext cx="103225" cy="2366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680A36FD-6073-41BD-8BD9-7DECEA858447}"/>
                </a:ext>
              </a:extLst>
            </p:cNvPr>
            <p:cNvCxnSpPr>
              <a:cxnSpLocks/>
              <a:endCxn id="285" idx="6"/>
            </p:cNvCxnSpPr>
            <p:nvPr userDrawn="1"/>
          </p:nvCxnSpPr>
          <p:spPr>
            <a:xfrm>
              <a:off x="-16940" y="1146159"/>
              <a:ext cx="157237" cy="285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BC654C56-3254-4D40-B16A-13CEF6C10B21}"/>
                </a:ext>
              </a:extLst>
            </p:cNvPr>
            <p:cNvCxnSpPr>
              <a:cxnSpLocks/>
              <a:stCxn id="285" idx="7"/>
            </p:cNvCxnSpPr>
            <p:nvPr userDrawn="1"/>
          </p:nvCxnSpPr>
          <p:spPr>
            <a:xfrm flipH="1">
              <a:off x="-28777" y="1199212"/>
              <a:ext cx="188041" cy="212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8" name="Oval 277">
              <a:extLst>
                <a:ext uri="{FF2B5EF4-FFF2-40B4-BE49-F238E27FC236}">
                  <a16:creationId xmlns:a16="http://schemas.microsoft.com/office/drawing/2014/main" id="{A9B35DA0-3C6A-4F32-BF5A-8CCF63CDEB94}"/>
                </a:ext>
              </a:extLst>
            </p:cNvPr>
            <p:cNvSpPr/>
            <p:nvPr userDrawn="1"/>
          </p:nvSpPr>
          <p:spPr>
            <a:xfrm rot="8852236">
              <a:off x="1221594" y="1215323"/>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9" name="Oval 278">
              <a:extLst>
                <a:ext uri="{FF2B5EF4-FFF2-40B4-BE49-F238E27FC236}">
                  <a16:creationId xmlns:a16="http://schemas.microsoft.com/office/drawing/2014/main" id="{02340CA7-0628-47E8-9E85-4E04EE0B260A}"/>
                </a:ext>
              </a:extLst>
            </p:cNvPr>
            <p:cNvSpPr/>
            <p:nvPr userDrawn="1"/>
          </p:nvSpPr>
          <p:spPr>
            <a:xfrm rot="9888766">
              <a:off x="1204756" y="487667"/>
              <a:ext cx="85439" cy="8543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0" name="Oval 279">
              <a:extLst>
                <a:ext uri="{FF2B5EF4-FFF2-40B4-BE49-F238E27FC236}">
                  <a16:creationId xmlns:a16="http://schemas.microsoft.com/office/drawing/2014/main" id="{62209704-3AD7-43C9-B59C-9E551D89EC06}"/>
                </a:ext>
              </a:extLst>
            </p:cNvPr>
            <p:cNvSpPr/>
            <p:nvPr userDrawn="1"/>
          </p:nvSpPr>
          <p:spPr>
            <a:xfrm rot="9888766">
              <a:off x="1700743" y="430210"/>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1" name="Oval 280">
              <a:extLst>
                <a:ext uri="{FF2B5EF4-FFF2-40B4-BE49-F238E27FC236}">
                  <a16:creationId xmlns:a16="http://schemas.microsoft.com/office/drawing/2014/main" id="{77EE959B-90F5-419A-8805-02FF8AB0F221}"/>
                </a:ext>
              </a:extLst>
            </p:cNvPr>
            <p:cNvSpPr>
              <a:spLocks noChangeAspect="1"/>
            </p:cNvSpPr>
            <p:nvPr userDrawn="1"/>
          </p:nvSpPr>
          <p:spPr>
            <a:xfrm rot="9888766">
              <a:off x="1530549" y="-72822"/>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2" name="Oval 281">
              <a:extLst>
                <a:ext uri="{FF2B5EF4-FFF2-40B4-BE49-F238E27FC236}">
                  <a16:creationId xmlns:a16="http://schemas.microsoft.com/office/drawing/2014/main" id="{7424944D-B01E-453B-A636-EB7220C0F04D}"/>
                </a:ext>
              </a:extLst>
            </p:cNvPr>
            <p:cNvSpPr>
              <a:spLocks noChangeAspect="1"/>
            </p:cNvSpPr>
            <p:nvPr userDrawn="1"/>
          </p:nvSpPr>
          <p:spPr>
            <a:xfrm rot="9888766">
              <a:off x="758109" y="7146"/>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3" name="Oval 282">
              <a:extLst>
                <a:ext uri="{FF2B5EF4-FFF2-40B4-BE49-F238E27FC236}">
                  <a16:creationId xmlns:a16="http://schemas.microsoft.com/office/drawing/2014/main" id="{5B70598B-2AD1-43CC-879E-434D630DD09A}"/>
                </a:ext>
              </a:extLst>
            </p:cNvPr>
            <p:cNvSpPr/>
            <p:nvPr userDrawn="1"/>
          </p:nvSpPr>
          <p:spPr>
            <a:xfrm rot="9888766">
              <a:off x="273036" y="334706"/>
              <a:ext cx="85439" cy="8543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4" name="Oval 283">
              <a:extLst>
                <a:ext uri="{FF2B5EF4-FFF2-40B4-BE49-F238E27FC236}">
                  <a16:creationId xmlns:a16="http://schemas.microsoft.com/office/drawing/2014/main" id="{4777D0F8-2F6F-4212-8F64-0D043E36EF88}"/>
                </a:ext>
              </a:extLst>
            </p:cNvPr>
            <p:cNvSpPr>
              <a:spLocks noChangeAspect="1"/>
            </p:cNvSpPr>
            <p:nvPr userDrawn="1"/>
          </p:nvSpPr>
          <p:spPr>
            <a:xfrm rot="9888766">
              <a:off x="-15029" y="680066"/>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5" name="Oval 284">
              <a:extLst>
                <a:ext uri="{FF2B5EF4-FFF2-40B4-BE49-F238E27FC236}">
                  <a16:creationId xmlns:a16="http://schemas.microsoft.com/office/drawing/2014/main" id="{7B27A0DD-9073-4D73-A27F-D2CD8DDA10BE}"/>
                </a:ext>
              </a:extLst>
            </p:cNvPr>
            <p:cNvSpPr/>
            <p:nvPr userDrawn="1"/>
          </p:nvSpPr>
          <p:spPr>
            <a:xfrm rot="9888766">
              <a:off x="138881" y="1123504"/>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6" name="Oval 285">
              <a:extLst>
                <a:ext uri="{FF2B5EF4-FFF2-40B4-BE49-F238E27FC236}">
                  <a16:creationId xmlns:a16="http://schemas.microsoft.com/office/drawing/2014/main" id="{B5DE3168-EF86-468B-BF0B-61FE1065885F}"/>
                </a:ext>
              </a:extLst>
            </p:cNvPr>
            <p:cNvSpPr/>
            <p:nvPr userDrawn="1"/>
          </p:nvSpPr>
          <p:spPr>
            <a:xfrm rot="9888766">
              <a:off x="347789" y="1486349"/>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7" name="Oval 286">
              <a:extLst>
                <a:ext uri="{FF2B5EF4-FFF2-40B4-BE49-F238E27FC236}">
                  <a16:creationId xmlns:a16="http://schemas.microsoft.com/office/drawing/2014/main" id="{F6D007E5-4230-4DB0-86CD-632369C9D1ED}"/>
                </a:ext>
              </a:extLst>
            </p:cNvPr>
            <p:cNvSpPr>
              <a:spLocks noChangeAspect="1"/>
            </p:cNvSpPr>
            <p:nvPr userDrawn="1"/>
          </p:nvSpPr>
          <p:spPr>
            <a:xfrm rot="9888766">
              <a:off x="641859" y="1193677"/>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8" name="Oval 297">
              <a:extLst>
                <a:ext uri="{FF2B5EF4-FFF2-40B4-BE49-F238E27FC236}">
                  <a16:creationId xmlns:a16="http://schemas.microsoft.com/office/drawing/2014/main" id="{9E756F48-69B3-4E9D-8030-3B8592DC9A36}"/>
                </a:ext>
              </a:extLst>
            </p:cNvPr>
            <p:cNvSpPr>
              <a:spLocks noChangeAspect="1"/>
            </p:cNvSpPr>
            <p:nvPr userDrawn="1"/>
          </p:nvSpPr>
          <p:spPr>
            <a:xfrm rot="9888766">
              <a:off x="828295" y="512434"/>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9" name="Oval 298">
              <a:extLst>
                <a:ext uri="{FF2B5EF4-FFF2-40B4-BE49-F238E27FC236}">
                  <a16:creationId xmlns:a16="http://schemas.microsoft.com/office/drawing/2014/main" id="{B53E0485-2F49-4228-A368-27CB0AFCFBB1}"/>
                </a:ext>
              </a:extLst>
            </p:cNvPr>
            <p:cNvSpPr>
              <a:spLocks noChangeAspect="1"/>
            </p:cNvSpPr>
            <p:nvPr userDrawn="1"/>
          </p:nvSpPr>
          <p:spPr>
            <a:xfrm rot="9888766">
              <a:off x="524474" y="904911"/>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0" name="Oval 299">
              <a:extLst>
                <a:ext uri="{FF2B5EF4-FFF2-40B4-BE49-F238E27FC236}">
                  <a16:creationId xmlns:a16="http://schemas.microsoft.com/office/drawing/2014/main" id="{48A37485-33E0-441A-A05E-8DE973D02B77}"/>
                </a:ext>
              </a:extLst>
            </p:cNvPr>
            <p:cNvSpPr>
              <a:spLocks noChangeAspect="1"/>
            </p:cNvSpPr>
            <p:nvPr userDrawn="1"/>
          </p:nvSpPr>
          <p:spPr>
            <a:xfrm rot="9888766">
              <a:off x="886945" y="790902"/>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301" name="Straight Connector 300">
              <a:extLst>
                <a:ext uri="{FF2B5EF4-FFF2-40B4-BE49-F238E27FC236}">
                  <a16:creationId xmlns:a16="http://schemas.microsoft.com/office/drawing/2014/main" id="{7F45383A-FE62-42FC-A7E4-523EDE4EF502}"/>
                </a:ext>
              </a:extLst>
            </p:cNvPr>
            <p:cNvCxnSpPr>
              <a:cxnSpLocks/>
              <a:stCxn id="300" idx="2"/>
              <a:endCxn id="279" idx="7"/>
            </p:cNvCxnSpPr>
            <p:nvPr userDrawn="1"/>
          </p:nvCxnSpPr>
          <p:spPr>
            <a:xfrm rot="9888766" flipH="1">
              <a:off x="913165" y="609190"/>
              <a:ext cx="339955" cy="1599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06C4E934-D177-426F-9379-39ACCBB8CBB4}"/>
                </a:ext>
              </a:extLst>
            </p:cNvPr>
            <p:cNvCxnSpPr>
              <a:cxnSpLocks/>
              <a:stCxn id="280" idx="4"/>
              <a:endCxn id="281" idx="1"/>
            </p:cNvCxnSpPr>
            <p:nvPr userDrawn="1"/>
          </p:nvCxnSpPr>
          <p:spPr>
            <a:xfrm flipH="1" flipV="1">
              <a:off x="1581021" y="-32362"/>
              <a:ext cx="149639" cy="4639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3" name="Oval 302">
              <a:extLst>
                <a:ext uri="{FF2B5EF4-FFF2-40B4-BE49-F238E27FC236}">
                  <a16:creationId xmlns:a16="http://schemas.microsoft.com/office/drawing/2014/main" id="{0B59674A-1D7D-472A-A3E7-E932B263744F}"/>
                </a:ext>
              </a:extLst>
            </p:cNvPr>
            <p:cNvSpPr>
              <a:spLocks noChangeAspect="1"/>
            </p:cNvSpPr>
            <p:nvPr userDrawn="1"/>
          </p:nvSpPr>
          <p:spPr>
            <a:xfrm rot="9888766">
              <a:off x="2146358" y="39530"/>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304" name="Straight Connector 303">
              <a:extLst>
                <a:ext uri="{FF2B5EF4-FFF2-40B4-BE49-F238E27FC236}">
                  <a16:creationId xmlns:a16="http://schemas.microsoft.com/office/drawing/2014/main" id="{EECA8F92-7836-41ED-9EC8-C7F25074E607}"/>
                </a:ext>
              </a:extLst>
            </p:cNvPr>
            <p:cNvCxnSpPr>
              <a:cxnSpLocks/>
              <a:stCxn id="303" idx="3"/>
            </p:cNvCxnSpPr>
            <p:nvPr userDrawn="1"/>
          </p:nvCxnSpPr>
          <p:spPr>
            <a:xfrm rot="9888766" flipH="1">
              <a:off x="2174347" y="-50442"/>
              <a:ext cx="62078" cy="8693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4E5A6100-2B9B-4030-AECE-BDC3233622B9}"/>
                </a:ext>
              </a:extLst>
            </p:cNvPr>
            <p:cNvCxnSpPr>
              <a:cxnSpLocks/>
              <a:stCxn id="303" idx="1"/>
              <a:endCxn id="313" idx="2"/>
            </p:cNvCxnSpPr>
            <p:nvPr userDrawn="1"/>
          </p:nvCxnSpPr>
          <p:spPr>
            <a:xfrm>
              <a:off x="2196830" y="79990"/>
              <a:ext cx="166170" cy="1978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0B09899D-19E1-4B75-AAE8-EA659B416F92}"/>
                </a:ext>
              </a:extLst>
            </p:cNvPr>
            <p:cNvCxnSpPr>
              <a:cxnSpLocks/>
              <a:stCxn id="313" idx="3"/>
              <a:endCxn id="280" idx="2"/>
            </p:cNvCxnSpPr>
            <p:nvPr userDrawn="1"/>
          </p:nvCxnSpPr>
          <p:spPr>
            <a:xfrm flipH="1">
              <a:off x="1780400" y="299945"/>
              <a:ext cx="577138" cy="1601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46DEFC7A-DEA4-460F-938A-90926E79A0D0}"/>
                </a:ext>
              </a:extLst>
            </p:cNvPr>
            <p:cNvCxnSpPr>
              <a:cxnSpLocks/>
              <a:stCxn id="278" idx="7"/>
              <a:endCxn id="286" idx="2"/>
            </p:cNvCxnSpPr>
            <p:nvPr userDrawn="1"/>
          </p:nvCxnSpPr>
          <p:spPr>
            <a:xfrm flipH="1">
              <a:off x="427446" y="1295429"/>
              <a:ext cx="825885" cy="2208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75DD3E74-1AE9-43B6-93FA-911F61031228}"/>
                </a:ext>
              </a:extLst>
            </p:cNvPr>
            <p:cNvCxnSpPr>
              <a:cxnSpLocks/>
              <a:stCxn id="280" idx="1"/>
              <a:endCxn id="310" idx="4"/>
            </p:cNvCxnSpPr>
            <p:nvPr/>
          </p:nvCxnSpPr>
          <p:spPr>
            <a:xfrm>
              <a:off x="1776451" y="490900"/>
              <a:ext cx="440756" cy="2819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10" name="Oval 309">
              <a:extLst>
                <a:ext uri="{FF2B5EF4-FFF2-40B4-BE49-F238E27FC236}">
                  <a16:creationId xmlns:a16="http://schemas.microsoft.com/office/drawing/2014/main" id="{15AC871D-02EF-41C3-941D-14A914C07B96}"/>
                </a:ext>
              </a:extLst>
            </p:cNvPr>
            <p:cNvSpPr/>
            <p:nvPr/>
          </p:nvSpPr>
          <p:spPr>
            <a:xfrm rot="8852236">
              <a:off x="2203401" y="768190"/>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311" name="Straight Connector 310">
              <a:extLst>
                <a:ext uri="{FF2B5EF4-FFF2-40B4-BE49-F238E27FC236}">
                  <a16:creationId xmlns:a16="http://schemas.microsoft.com/office/drawing/2014/main" id="{E129402E-4D4E-4C33-A05E-B6ED4F94DA77}"/>
                </a:ext>
              </a:extLst>
            </p:cNvPr>
            <p:cNvCxnSpPr>
              <a:cxnSpLocks/>
              <a:stCxn id="310" idx="6"/>
              <a:endCxn id="278" idx="1"/>
            </p:cNvCxnSpPr>
            <p:nvPr/>
          </p:nvCxnSpPr>
          <p:spPr>
            <a:xfrm flipH="1">
              <a:off x="1301700" y="813990"/>
              <a:ext cx="906358" cy="4506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7A725384-1A9A-4B26-9335-695B957379B3}"/>
                </a:ext>
              </a:extLst>
            </p:cNvPr>
            <p:cNvCxnSpPr>
              <a:cxnSpLocks/>
              <a:stCxn id="313" idx="4"/>
              <a:endCxn id="310" idx="2"/>
            </p:cNvCxnSpPr>
            <p:nvPr/>
          </p:nvCxnSpPr>
          <p:spPr>
            <a:xfrm flipH="1">
              <a:off x="2258351" y="319468"/>
              <a:ext cx="110986" cy="4625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13" name="Oval 312">
              <a:extLst>
                <a:ext uri="{FF2B5EF4-FFF2-40B4-BE49-F238E27FC236}">
                  <a16:creationId xmlns:a16="http://schemas.microsoft.com/office/drawing/2014/main" id="{193B28E6-9F4D-4A39-A913-FE44B27B31B4}"/>
                </a:ext>
              </a:extLst>
            </p:cNvPr>
            <p:cNvSpPr/>
            <p:nvPr userDrawn="1"/>
          </p:nvSpPr>
          <p:spPr>
            <a:xfrm rot="2181221">
              <a:off x="2357200" y="265661"/>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331" name="Straight Connector 330">
              <a:extLst>
                <a:ext uri="{FF2B5EF4-FFF2-40B4-BE49-F238E27FC236}">
                  <a16:creationId xmlns:a16="http://schemas.microsoft.com/office/drawing/2014/main" id="{DDD392E6-BA48-48D3-A378-812B1CF42DF3}"/>
                </a:ext>
              </a:extLst>
            </p:cNvPr>
            <p:cNvCxnSpPr>
              <a:cxnSpLocks/>
              <a:endCxn id="283" idx="4"/>
            </p:cNvCxnSpPr>
            <p:nvPr userDrawn="1"/>
          </p:nvCxnSpPr>
          <p:spPr>
            <a:xfrm>
              <a:off x="61339" y="-8698"/>
              <a:ext cx="243225" cy="3448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6" name="Oval 345">
              <a:extLst>
                <a:ext uri="{FF2B5EF4-FFF2-40B4-BE49-F238E27FC236}">
                  <a16:creationId xmlns:a16="http://schemas.microsoft.com/office/drawing/2014/main" id="{5A3548C6-2D44-49B8-831D-2A956FD743C3}"/>
                </a:ext>
              </a:extLst>
            </p:cNvPr>
            <p:cNvSpPr/>
            <p:nvPr userDrawn="1"/>
          </p:nvSpPr>
          <p:spPr>
            <a:xfrm rot="8852236">
              <a:off x="2545972" y="-969"/>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348" name="Straight Connector 347">
              <a:extLst>
                <a:ext uri="{FF2B5EF4-FFF2-40B4-BE49-F238E27FC236}">
                  <a16:creationId xmlns:a16="http://schemas.microsoft.com/office/drawing/2014/main" id="{B477194E-6BF7-4F20-9349-2F440C78FA1A}"/>
                </a:ext>
              </a:extLst>
            </p:cNvPr>
            <p:cNvCxnSpPr>
              <a:cxnSpLocks/>
              <a:stCxn id="346" idx="7"/>
              <a:endCxn id="313" idx="0"/>
            </p:cNvCxnSpPr>
            <p:nvPr userDrawn="1"/>
          </p:nvCxnSpPr>
          <p:spPr>
            <a:xfrm flipH="1">
              <a:off x="2404670" y="57928"/>
              <a:ext cx="164636" cy="2135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650DCBD7-41BB-44B7-8AE5-726F3A9ACED4}"/>
                </a:ext>
              </a:extLst>
            </p:cNvPr>
            <p:cNvCxnSpPr>
              <a:cxnSpLocks/>
              <a:stCxn id="346" idx="5"/>
              <a:endCxn id="303" idx="1"/>
            </p:cNvCxnSpPr>
            <p:nvPr userDrawn="1"/>
          </p:nvCxnSpPr>
          <p:spPr>
            <a:xfrm flipH="1">
              <a:off x="2196830" y="22365"/>
              <a:ext cx="349852" cy="5762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52" name="Group 451">
            <a:extLst>
              <a:ext uri="{FF2B5EF4-FFF2-40B4-BE49-F238E27FC236}">
                <a16:creationId xmlns:a16="http://schemas.microsoft.com/office/drawing/2014/main" id="{94A52F1D-A8E0-4B79-AD02-40EE13ACFDCE}"/>
              </a:ext>
            </a:extLst>
          </p:cNvPr>
          <p:cNvGrpSpPr/>
          <p:nvPr userDrawn="1"/>
        </p:nvGrpSpPr>
        <p:grpSpPr>
          <a:xfrm flipH="1">
            <a:off x="7180244" y="-51223"/>
            <a:ext cx="1975767" cy="1231322"/>
            <a:chOff x="123623" y="79578"/>
            <a:chExt cx="2634356" cy="1640244"/>
          </a:xfrm>
        </p:grpSpPr>
        <p:cxnSp>
          <p:nvCxnSpPr>
            <p:cNvPr id="390" name="Straight Connector 389">
              <a:extLst>
                <a:ext uri="{FF2B5EF4-FFF2-40B4-BE49-F238E27FC236}">
                  <a16:creationId xmlns:a16="http://schemas.microsoft.com/office/drawing/2014/main" id="{64AAE9F9-F4AC-4827-9ABB-A278AC7E3065}"/>
                </a:ext>
              </a:extLst>
            </p:cNvPr>
            <p:cNvCxnSpPr>
              <a:cxnSpLocks/>
              <a:stCxn id="425" idx="7"/>
              <a:endCxn id="423" idx="2"/>
            </p:cNvCxnSpPr>
            <p:nvPr userDrawn="1"/>
          </p:nvCxnSpPr>
          <p:spPr>
            <a:xfrm rot="9888766" flipV="1">
              <a:off x="1360767" y="726676"/>
              <a:ext cx="600723" cy="59146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FE2930D1-CF2B-439A-B306-567FCD965EDF}"/>
                </a:ext>
              </a:extLst>
            </p:cNvPr>
            <p:cNvCxnSpPr>
              <a:cxnSpLocks/>
              <a:stCxn id="423" idx="4"/>
              <a:endCxn id="435" idx="1"/>
            </p:cNvCxnSpPr>
            <p:nvPr userDrawn="1"/>
          </p:nvCxnSpPr>
          <p:spPr>
            <a:xfrm rot="9888766">
              <a:off x="1146231" y="950894"/>
              <a:ext cx="190127" cy="4560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8FF36ACF-649A-4CB1-8273-2DEBCD7980CF}"/>
                </a:ext>
              </a:extLst>
            </p:cNvPr>
            <p:cNvCxnSpPr>
              <a:cxnSpLocks/>
              <a:stCxn id="428" idx="2"/>
              <a:endCxn id="433" idx="6"/>
            </p:cNvCxnSpPr>
            <p:nvPr userDrawn="1"/>
          </p:nvCxnSpPr>
          <p:spPr>
            <a:xfrm>
              <a:off x="509383" y="518634"/>
              <a:ext cx="472728" cy="1973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1C1DD5CB-803A-4C23-8C39-709D3E134DEB}"/>
                </a:ext>
              </a:extLst>
            </p:cNvPr>
            <p:cNvCxnSpPr>
              <a:cxnSpLocks/>
              <a:stCxn id="435" idx="5"/>
              <a:endCxn id="428" idx="1"/>
            </p:cNvCxnSpPr>
            <p:nvPr userDrawn="1"/>
          </p:nvCxnSpPr>
          <p:spPr>
            <a:xfrm flipH="1" flipV="1">
              <a:off x="505222" y="551064"/>
              <a:ext cx="537699" cy="4058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5C49EA2F-4583-4BB5-B840-8874BA03CF21}"/>
                </a:ext>
              </a:extLst>
            </p:cNvPr>
            <p:cNvCxnSpPr>
              <a:cxnSpLocks/>
              <a:stCxn id="423" idx="5"/>
              <a:endCxn id="434" idx="1"/>
            </p:cNvCxnSpPr>
            <p:nvPr userDrawn="1"/>
          </p:nvCxnSpPr>
          <p:spPr>
            <a:xfrm rot="9888766">
              <a:off x="778173" y="1018210"/>
              <a:ext cx="545961" cy="46081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B1738490-84A0-497A-9C45-102DAE17ABAC}"/>
                </a:ext>
              </a:extLst>
            </p:cNvPr>
            <p:cNvCxnSpPr>
              <a:cxnSpLocks/>
              <a:stCxn id="428" idx="0"/>
              <a:endCxn id="434" idx="4"/>
            </p:cNvCxnSpPr>
            <p:nvPr userDrawn="1"/>
          </p:nvCxnSpPr>
          <p:spPr>
            <a:xfrm>
              <a:off x="479346" y="571053"/>
              <a:ext cx="217472" cy="48720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280603F7-4888-4C9F-843F-03707A5BB7AE}"/>
                </a:ext>
              </a:extLst>
            </p:cNvPr>
            <p:cNvCxnSpPr>
              <a:cxnSpLocks/>
              <a:stCxn id="435" idx="3"/>
              <a:endCxn id="433" idx="0"/>
            </p:cNvCxnSpPr>
            <p:nvPr userDrawn="1"/>
          </p:nvCxnSpPr>
          <p:spPr>
            <a:xfrm rot="9888766" flipH="1">
              <a:off x="1052457" y="741744"/>
              <a:ext cx="6741" cy="2078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9F176CF5-BC06-4C41-9205-0A86A10A7053}"/>
                </a:ext>
              </a:extLst>
            </p:cNvPr>
            <p:cNvCxnSpPr>
              <a:cxnSpLocks/>
              <a:stCxn id="423" idx="6"/>
              <a:endCxn id="432" idx="2"/>
            </p:cNvCxnSpPr>
            <p:nvPr userDrawn="1"/>
          </p:nvCxnSpPr>
          <p:spPr>
            <a:xfrm flipH="1" flipV="1">
              <a:off x="847363" y="1366021"/>
              <a:ext cx="532965" cy="639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4D5D09F6-DCA4-431C-B181-2F7A401F0A78}"/>
                </a:ext>
              </a:extLst>
            </p:cNvPr>
            <p:cNvCxnSpPr>
              <a:cxnSpLocks/>
              <a:stCxn id="428" idx="7"/>
              <a:endCxn id="430" idx="3"/>
            </p:cNvCxnSpPr>
            <p:nvPr userDrawn="1"/>
          </p:nvCxnSpPr>
          <p:spPr>
            <a:xfrm flipH="1">
              <a:off x="351971" y="566892"/>
              <a:ext cx="94946" cy="71437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EADE9C2B-A0BE-4EE5-A343-A54C5C1783CF}"/>
                </a:ext>
              </a:extLst>
            </p:cNvPr>
            <p:cNvCxnSpPr>
              <a:cxnSpLocks/>
              <a:stCxn id="435" idx="6"/>
              <a:endCxn id="434" idx="2"/>
            </p:cNvCxnSpPr>
            <p:nvPr userDrawn="1"/>
          </p:nvCxnSpPr>
          <p:spPr>
            <a:xfrm rot="9888766" flipV="1">
              <a:off x="722319" y="1019796"/>
              <a:ext cx="325630" cy="150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B9D12CD3-39AE-4C08-BB96-4AF703C35BDF}"/>
                </a:ext>
              </a:extLst>
            </p:cNvPr>
            <p:cNvCxnSpPr>
              <a:cxnSpLocks/>
              <a:stCxn id="427" idx="0"/>
              <a:endCxn id="433" idx="4"/>
            </p:cNvCxnSpPr>
            <p:nvPr userDrawn="1"/>
          </p:nvCxnSpPr>
          <p:spPr>
            <a:xfrm>
              <a:off x="961665" y="239203"/>
              <a:ext cx="48947" cy="4270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BCD1E4FC-F9E9-47BD-8CCA-45A60F971985}"/>
                </a:ext>
              </a:extLst>
            </p:cNvPr>
            <p:cNvCxnSpPr>
              <a:cxnSpLocks/>
              <a:stCxn id="434" idx="6"/>
              <a:endCxn id="430" idx="2"/>
            </p:cNvCxnSpPr>
            <p:nvPr userDrawn="1"/>
          </p:nvCxnSpPr>
          <p:spPr>
            <a:xfrm rot="9888766" flipV="1">
              <a:off x="348212" y="1135356"/>
              <a:ext cx="352331" cy="1265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9AE5CD1C-55DC-4C15-B2FF-A910C31EA3FB}"/>
                </a:ext>
              </a:extLst>
            </p:cNvPr>
            <p:cNvCxnSpPr>
              <a:cxnSpLocks/>
              <a:stCxn id="429" idx="0"/>
              <a:endCxn id="430" idx="4"/>
            </p:cNvCxnSpPr>
            <p:nvPr userDrawn="1"/>
          </p:nvCxnSpPr>
          <p:spPr>
            <a:xfrm>
              <a:off x="171475" y="885570"/>
              <a:ext cx="149723" cy="3917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F5722ECB-C37E-40EA-8A64-9DB32C56C46C}"/>
                </a:ext>
              </a:extLst>
            </p:cNvPr>
            <p:cNvCxnSpPr>
              <a:cxnSpLocks/>
              <a:stCxn id="432" idx="1"/>
              <a:endCxn id="430" idx="5"/>
            </p:cNvCxnSpPr>
            <p:nvPr userDrawn="1"/>
          </p:nvCxnSpPr>
          <p:spPr>
            <a:xfrm flipH="1" flipV="1">
              <a:off x="296646" y="1296287"/>
              <a:ext cx="548085" cy="902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64DA1FB6-BAC6-4844-AB2C-5A268FC07030}"/>
                </a:ext>
              </a:extLst>
            </p:cNvPr>
            <p:cNvCxnSpPr>
              <a:cxnSpLocks/>
              <a:stCxn id="432" idx="7"/>
              <a:endCxn id="431" idx="3"/>
            </p:cNvCxnSpPr>
            <p:nvPr userDrawn="1"/>
          </p:nvCxnSpPr>
          <p:spPr>
            <a:xfrm flipH="1">
              <a:off x="560879" y="1396549"/>
              <a:ext cx="246968" cy="2475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8E2BFD9E-B2A6-4D0D-AA33-CA11AA89597E}"/>
                </a:ext>
              </a:extLst>
            </p:cNvPr>
            <p:cNvCxnSpPr>
              <a:cxnSpLocks/>
              <a:stCxn id="431" idx="5"/>
              <a:endCxn id="430" idx="1"/>
            </p:cNvCxnSpPr>
            <p:nvPr userDrawn="1"/>
          </p:nvCxnSpPr>
          <p:spPr>
            <a:xfrm flipH="1" flipV="1">
              <a:off x="366989" y="1336594"/>
              <a:ext cx="138565" cy="3225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CD36DF3A-4276-4464-91CD-77CAADB314E3}"/>
                </a:ext>
              </a:extLst>
            </p:cNvPr>
            <p:cNvCxnSpPr>
              <a:cxnSpLocks/>
              <a:stCxn id="431" idx="6"/>
            </p:cNvCxnSpPr>
            <p:nvPr userDrawn="1"/>
          </p:nvCxnSpPr>
          <p:spPr>
            <a:xfrm flipH="1" flipV="1">
              <a:off x="130833" y="1636034"/>
              <a:ext cx="370772" cy="538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BAA92504-9B47-499B-A030-2F8CB01AF83A}"/>
                </a:ext>
              </a:extLst>
            </p:cNvPr>
            <p:cNvCxnSpPr>
              <a:cxnSpLocks/>
              <a:stCxn id="424" idx="0"/>
              <a:endCxn id="423" idx="3"/>
            </p:cNvCxnSpPr>
            <p:nvPr userDrawn="1"/>
          </p:nvCxnSpPr>
          <p:spPr>
            <a:xfrm rot="9888766" flipV="1">
              <a:off x="1338671" y="733666"/>
              <a:ext cx="157054" cy="6253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536ABAE3-F6C8-4CD0-9255-28C22843E680}"/>
                </a:ext>
              </a:extLst>
            </p:cNvPr>
            <p:cNvCxnSpPr>
              <a:cxnSpLocks/>
              <a:stCxn id="433" idx="2"/>
              <a:endCxn id="424" idx="6"/>
            </p:cNvCxnSpPr>
            <p:nvPr userDrawn="1"/>
          </p:nvCxnSpPr>
          <p:spPr>
            <a:xfrm rot="9888766" flipH="1" flipV="1">
              <a:off x="1065460" y="655664"/>
              <a:ext cx="288080" cy="77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A127C11B-0606-4824-A719-64C9D9CBC3F5}"/>
                </a:ext>
              </a:extLst>
            </p:cNvPr>
            <p:cNvCxnSpPr>
              <a:cxnSpLocks/>
              <a:stCxn id="427" idx="1"/>
              <a:endCxn id="424" idx="5"/>
            </p:cNvCxnSpPr>
            <p:nvPr userDrawn="1"/>
          </p:nvCxnSpPr>
          <p:spPr>
            <a:xfrm>
              <a:off x="986217" y="220236"/>
              <a:ext cx="376592" cy="4413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5151E67F-3700-400D-852C-697A37C3DA1D}"/>
                </a:ext>
              </a:extLst>
            </p:cNvPr>
            <p:cNvCxnSpPr>
              <a:cxnSpLocks/>
              <a:stCxn id="426" idx="7"/>
              <a:endCxn id="424" idx="3"/>
            </p:cNvCxnSpPr>
            <p:nvPr userDrawn="1"/>
          </p:nvCxnSpPr>
          <p:spPr>
            <a:xfrm flipH="1">
              <a:off x="1421114" y="130050"/>
              <a:ext cx="275423" cy="5156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5BF99317-1401-4BF0-B65E-F7D994FE6CD3}"/>
                </a:ext>
              </a:extLst>
            </p:cNvPr>
            <p:cNvCxnSpPr>
              <a:cxnSpLocks/>
              <a:stCxn id="425" idx="6"/>
              <a:endCxn id="424" idx="2"/>
            </p:cNvCxnSpPr>
            <p:nvPr userDrawn="1"/>
          </p:nvCxnSpPr>
          <p:spPr>
            <a:xfrm rot="9888766">
              <a:off x="1443367" y="616777"/>
              <a:ext cx="408926" cy="71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1AA620D2-9A00-46A4-96CF-22DB2FECF458}"/>
                </a:ext>
              </a:extLst>
            </p:cNvPr>
            <p:cNvCxnSpPr>
              <a:cxnSpLocks/>
              <a:stCxn id="438" idx="7"/>
              <a:endCxn id="425" idx="3"/>
            </p:cNvCxnSpPr>
            <p:nvPr userDrawn="1"/>
          </p:nvCxnSpPr>
          <p:spPr>
            <a:xfrm flipH="1">
              <a:off x="1913833" y="242402"/>
              <a:ext cx="398513" cy="3455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2FDFD141-FA63-4E05-960A-6D5618D80474}"/>
                </a:ext>
              </a:extLst>
            </p:cNvPr>
            <p:cNvCxnSpPr>
              <a:cxnSpLocks/>
              <a:stCxn id="438" idx="6"/>
              <a:endCxn id="426" idx="2"/>
            </p:cNvCxnSpPr>
            <p:nvPr userDrawn="1"/>
          </p:nvCxnSpPr>
          <p:spPr>
            <a:xfrm flipH="1" flipV="1">
              <a:off x="1736053" y="99522"/>
              <a:ext cx="563649" cy="1265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8F94F9AA-B40E-4339-AB88-E1C883468D40}"/>
                </a:ext>
              </a:extLst>
            </p:cNvPr>
            <p:cNvCxnSpPr>
              <a:cxnSpLocks/>
              <a:stCxn id="438" idx="4"/>
            </p:cNvCxnSpPr>
            <p:nvPr userDrawn="1"/>
          </p:nvCxnSpPr>
          <p:spPr>
            <a:xfrm flipH="1" flipV="1">
              <a:off x="2274426" y="143290"/>
              <a:ext cx="44276" cy="4958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9086A817-0E2C-4225-AADB-479F35745904}"/>
                </a:ext>
              </a:extLst>
            </p:cNvPr>
            <p:cNvCxnSpPr>
              <a:cxnSpLocks/>
              <a:stCxn id="426" idx="6"/>
              <a:endCxn id="427" idx="2"/>
            </p:cNvCxnSpPr>
            <p:nvPr userDrawn="1"/>
          </p:nvCxnSpPr>
          <p:spPr>
            <a:xfrm flipH="1">
              <a:off x="990166" y="113682"/>
              <a:ext cx="693727" cy="757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23FA985B-EDC1-4DFF-98C8-19C469E434F6}"/>
                </a:ext>
              </a:extLst>
            </p:cNvPr>
            <p:cNvCxnSpPr>
              <a:cxnSpLocks/>
              <a:stCxn id="427" idx="6"/>
              <a:endCxn id="428" idx="3"/>
            </p:cNvCxnSpPr>
            <p:nvPr userDrawn="1"/>
          </p:nvCxnSpPr>
          <p:spPr>
            <a:xfrm flipH="1">
              <a:off x="489394" y="210702"/>
              <a:ext cx="422531" cy="28205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A1D848CE-1454-4D09-971A-A2A30D4AC944}"/>
                </a:ext>
              </a:extLst>
            </p:cNvPr>
            <p:cNvCxnSpPr>
              <a:cxnSpLocks/>
              <a:stCxn id="429" idx="2"/>
              <a:endCxn id="428" idx="6"/>
            </p:cNvCxnSpPr>
            <p:nvPr userDrawn="1"/>
          </p:nvCxnSpPr>
          <p:spPr>
            <a:xfrm flipV="1">
              <a:off x="190475" y="541016"/>
              <a:ext cx="236453" cy="3113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454744C5-E9F9-4B8D-8ED0-DC9EFB369215}"/>
                </a:ext>
              </a:extLst>
            </p:cNvPr>
            <p:cNvCxnSpPr>
              <a:cxnSpLocks/>
              <a:endCxn id="428" idx="5"/>
            </p:cNvCxnSpPr>
            <p:nvPr userDrawn="1"/>
          </p:nvCxnSpPr>
          <p:spPr>
            <a:xfrm>
              <a:off x="146310" y="434327"/>
              <a:ext cx="284779" cy="7426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9136F6F0-5AF5-4232-A79D-193908A5BDB0}"/>
                </a:ext>
              </a:extLst>
            </p:cNvPr>
            <p:cNvCxnSpPr>
              <a:cxnSpLocks/>
              <a:endCxn id="428" idx="3"/>
            </p:cNvCxnSpPr>
            <p:nvPr userDrawn="1"/>
          </p:nvCxnSpPr>
          <p:spPr>
            <a:xfrm flipH="1">
              <a:off x="489394" y="129056"/>
              <a:ext cx="68920" cy="36370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0B0B4F1A-6A95-4B8E-9765-B4EBCA78A357}"/>
                </a:ext>
              </a:extLst>
            </p:cNvPr>
            <p:cNvCxnSpPr>
              <a:cxnSpLocks/>
              <a:stCxn id="432" idx="4"/>
              <a:endCxn id="434" idx="0"/>
            </p:cNvCxnSpPr>
            <p:nvPr userDrawn="1"/>
          </p:nvCxnSpPr>
          <p:spPr>
            <a:xfrm flipH="1" flipV="1">
              <a:off x="710978" y="1110415"/>
              <a:ext cx="103225" cy="2366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C7E1FBD5-F114-4387-A178-18981E22974B}"/>
                </a:ext>
              </a:extLst>
            </p:cNvPr>
            <p:cNvCxnSpPr>
              <a:cxnSpLocks/>
              <a:endCxn id="430" idx="6"/>
            </p:cNvCxnSpPr>
            <p:nvPr userDrawn="1"/>
          </p:nvCxnSpPr>
          <p:spPr>
            <a:xfrm>
              <a:off x="135460" y="1298559"/>
              <a:ext cx="157237" cy="285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B098E622-F75D-435C-AEDA-0B2B7B9C71C5}"/>
                </a:ext>
              </a:extLst>
            </p:cNvPr>
            <p:cNvCxnSpPr>
              <a:cxnSpLocks/>
              <a:stCxn id="430" idx="7"/>
            </p:cNvCxnSpPr>
            <p:nvPr userDrawn="1"/>
          </p:nvCxnSpPr>
          <p:spPr>
            <a:xfrm flipH="1">
              <a:off x="123623" y="1351612"/>
              <a:ext cx="188041" cy="212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23" name="Oval 422">
              <a:extLst>
                <a:ext uri="{FF2B5EF4-FFF2-40B4-BE49-F238E27FC236}">
                  <a16:creationId xmlns:a16="http://schemas.microsoft.com/office/drawing/2014/main" id="{051CDAD3-F484-46D1-83A3-6A50EA3DED03}"/>
                </a:ext>
              </a:extLst>
            </p:cNvPr>
            <p:cNvSpPr/>
            <p:nvPr userDrawn="1"/>
          </p:nvSpPr>
          <p:spPr>
            <a:xfrm rot="8852236">
              <a:off x="1373994" y="1367723"/>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4" name="Oval 423">
              <a:extLst>
                <a:ext uri="{FF2B5EF4-FFF2-40B4-BE49-F238E27FC236}">
                  <a16:creationId xmlns:a16="http://schemas.microsoft.com/office/drawing/2014/main" id="{C1BE8703-0E1B-4B95-BFF9-374949BD9585}"/>
                </a:ext>
              </a:extLst>
            </p:cNvPr>
            <p:cNvSpPr/>
            <p:nvPr userDrawn="1"/>
          </p:nvSpPr>
          <p:spPr>
            <a:xfrm rot="9888766">
              <a:off x="1357156" y="640067"/>
              <a:ext cx="85439" cy="8543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5" name="Oval 424">
              <a:extLst>
                <a:ext uri="{FF2B5EF4-FFF2-40B4-BE49-F238E27FC236}">
                  <a16:creationId xmlns:a16="http://schemas.microsoft.com/office/drawing/2014/main" id="{DBAF651E-E4DC-474D-9B8C-9F288FC9941F}"/>
                </a:ext>
              </a:extLst>
            </p:cNvPr>
            <p:cNvSpPr/>
            <p:nvPr userDrawn="1"/>
          </p:nvSpPr>
          <p:spPr>
            <a:xfrm rot="9888766">
              <a:off x="1853143" y="582610"/>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6" name="Oval 425">
              <a:extLst>
                <a:ext uri="{FF2B5EF4-FFF2-40B4-BE49-F238E27FC236}">
                  <a16:creationId xmlns:a16="http://schemas.microsoft.com/office/drawing/2014/main" id="{F6E3FCB0-09DF-4FDC-AD62-E0AD104CADAE}"/>
                </a:ext>
              </a:extLst>
            </p:cNvPr>
            <p:cNvSpPr>
              <a:spLocks noChangeAspect="1"/>
            </p:cNvSpPr>
            <p:nvPr userDrawn="1"/>
          </p:nvSpPr>
          <p:spPr>
            <a:xfrm rot="9888766">
              <a:off x="1682949" y="79578"/>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7" name="Oval 426">
              <a:extLst>
                <a:ext uri="{FF2B5EF4-FFF2-40B4-BE49-F238E27FC236}">
                  <a16:creationId xmlns:a16="http://schemas.microsoft.com/office/drawing/2014/main" id="{AD1ED283-3EA7-42A8-A035-4BB05C4064B8}"/>
                </a:ext>
              </a:extLst>
            </p:cNvPr>
            <p:cNvSpPr>
              <a:spLocks noChangeAspect="1"/>
            </p:cNvSpPr>
            <p:nvPr userDrawn="1"/>
          </p:nvSpPr>
          <p:spPr>
            <a:xfrm rot="9888766">
              <a:off x="910509" y="159546"/>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8" name="Oval 427">
              <a:extLst>
                <a:ext uri="{FF2B5EF4-FFF2-40B4-BE49-F238E27FC236}">
                  <a16:creationId xmlns:a16="http://schemas.microsoft.com/office/drawing/2014/main" id="{BA53649C-5900-4B00-9F1B-217CF88E8AD0}"/>
                </a:ext>
              </a:extLst>
            </p:cNvPr>
            <p:cNvSpPr/>
            <p:nvPr userDrawn="1"/>
          </p:nvSpPr>
          <p:spPr>
            <a:xfrm rot="9888766">
              <a:off x="425436" y="487106"/>
              <a:ext cx="85439" cy="8543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9" name="Oval 428">
              <a:extLst>
                <a:ext uri="{FF2B5EF4-FFF2-40B4-BE49-F238E27FC236}">
                  <a16:creationId xmlns:a16="http://schemas.microsoft.com/office/drawing/2014/main" id="{32895BD8-A224-4642-A5EE-B463E7DE6867}"/>
                </a:ext>
              </a:extLst>
            </p:cNvPr>
            <p:cNvSpPr>
              <a:spLocks noChangeAspect="1"/>
            </p:cNvSpPr>
            <p:nvPr userDrawn="1"/>
          </p:nvSpPr>
          <p:spPr>
            <a:xfrm rot="9888766">
              <a:off x="137371" y="832466"/>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0" name="Oval 429">
              <a:extLst>
                <a:ext uri="{FF2B5EF4-FFF2-40B4-BE49-F238E27FC236}">
                  <a16:creationId xmlns:a16="http://schemas.microsoft.com/office/drawing/2014/main" id="{2D269516-246C-4E9E-A151-4262B778B830}"/>
                </a:ext>
              </a:extLst>
            </p:cNvPr>
            <p:cNvSpPr/>
            <p:nvPr userDrawn="1"/>
          </p:nvSpPr>
          <p:spPr>
            <a:xfrm rot="9888766">
              <a:off x="291281" y="1275904"/>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1" name="Oval 430">
              <a:extLst>
                <a:ext uri="{FF2B5EF4-FFF2-40B4-BE49-F238E27FC236}">
                  <a16:creationId xmlns:a16="http://schemas.microsoft.com/office/drawing/2014/main" id="{7EA3CCC8-94E9-47F5-80F2-43749B733D8D}"/>
                </a:ext>
              </a:extLst>
            </p:cNvPr>
            <p:cNvSpPr/>
            <p:nvPr userDrawn="1"/>
          </p:nvSpPr>
          <p:spPr>
            <a:xfrm rot="9888766">
              <a:off x="500189" y="1638749"/>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2" name="Oval 431">
              <a:extLst>
                <a:ext uri="{FF2B5EF4-FFF2-40B4-BE49-F238E27FC236}">
                  <a16:creationId xmlns:a16="http://schemas.microsoft.com/office/drawing/2014/main" id="{D5F06C1C-6BC7-477A-A619-9D178B9E7CA8}"/>
                </a:ext>
              </a:extLst>
            </p:cNvPr>
            <p:cNvSpPr>
              <a:spLocks noChangeAspect="1"/>
            </p:cNvSpPr>
            <p:nvPr userDrawn="1"/>
          </p:nvSpPr>
          <p:spPr>
            <a:xfrm rot="9888766">
              <a:off x="794259" y="1346077"/>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3" name="Oval 432">
              <a:extLst>
                <a:ext uri="{FF2B5EF4-FFF2-40B4-BE49-F238E27FC236}">
                  <a16:creationId xmlns:a16="http://schemas.microsoft.com/office/drawing/2014/main" id="{DB6C6DC9-9E33-4056-8EBD-CAF0C8F5099D}"/>
                </a:ext>
              </a:extLst>
            </p:cNvPr>
            <p:cNvSpPr>
              <a:spLocks noChangeAspect="1"/>
            </p:cNvSpPr>
            <p:nvPr userDrawn="1"/>
          </p:nvSpPr>
          <p:spPr>
            <a:xfrm rot="9888766">
              <a:off x="980695" y="664834"/>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4" name="Oval 433">
              <a:extLst>
                <a:ext uri="{FF2B5EF4-FFF2-40B4-BE49-F238E27FC236}">
                  <a16:creationId xmlns:a16="http://schemas.microsoft.com/office/drawing/2014/main" id="{22C3C54A-C8C9-457F-A2C8-A389B0389767}"/>
                </a:ext>
              </a:extLst>
            </p:cNvPr>
            <p:cNvSpPr>
              <a:spLocks noChangeAspect="1"/>
            </p:cNvSpPr>
            <p:nvPr userDrawn="1"/>
          </p:nvSpPr>
          <p:spPr>
            <a:xfrm rot="9888766">
              <a:off x="676874" y="1057311"/>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5" name="Oval 434">
              <a:extLst>
                <a:ext uri="{FF2B5EF4-FFF2-40B4-BE49-F238E27FC236}">
                  <a16:creationId xmlns:a16="http://schemas.microsoft.com/office/drawing/2014/main" id="{C685F947-8A2F-430E-9645-B7C587BA4F49}"/>
                </a:ext>
              </a:extLst>
            </p:cNvPr>
            <p:cNvSpPr>
              <a:spLocks noChangeAspect="1"/>
            </p:cNvSpPr>
            <p:nvPr userDrawn="1"/>
          </p:nvSpPr>
          <p:spPr>
            <a:xfrm rot="9888766">
              <a:off x="1039345" y="943302"/>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36" name="Straight Connector 435">
              <a:extLst>
                <a:ext uri="{FF2B5EF4-FFF2-40B4-BE49-F238E27FC236}">
                  <a16:creationId xmlns:a16="http://schemas.microsoft.com/office/drawing/2014/main" id="{29A4E603-5BCB-49F9-A219-36B1BDC84D73}"/>
                </a:ext>
              </a:extLst>
            </p:cNvPr>
            <p:cNvCxnSpPr>
              <a:cxnSpLocks/>
              <a:stCxn id="435" idx="2"/>
              <a:endCxn id="424" idx="7"/>
            </p:cNvCxnSpPr>
            <p:nvPr userDrawn="1"/>
          </p:nvCxnSpPr>
          <p:spPr>
            <a:xfrm rot="9888766" flipH="1">
              <a:off x="1065565" y="761590"/>
              <a:ext cx="339955" cy="1599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D55D1753-699D-4A3D-A7DA-53F6DEE510EF}"/>
                </a:ext>
              </a:extLst>
            </p:cNvPr>
            <p:cNvCxnSpPr>
              <a:cxnSpLocks/>
              <a:stCxn id="425" idx="4"/>
              <a:endCxn id="426" idx="1"/>
            </p:cNvCxnSpPr>
            <p:nvPr userDrawn="1"/>
          </p:nvCxnSpPr>
          <p:spPr>
            <a:xfrm flipH="1" flipV="1">
              <a:off x="1733421" y="120038"/>
              <a:ext cx="149639" cy="4639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8" name="Oval 437">
              <a:extLst>
                <a:ext uri="{FF2B5EF4-FFF2-40B4-BE49-F238E27FC236}">
                  <a16:creationId xmlns:a16="http://schemas.microsoft.com/office/drawing/2014/main" id="{0234853B-8EE4-4C6E-8A67-C38B1B0DA04C}"/>
                </a:ext>
              </a:extLst>
            </p:cNvPr>
            <p:cNvSpPr>
              <a:spLocks noChangeAspect="1"/>
            </p:cNvSpPr>
            <p:nvPr userDrawn="1"/>
          </p:nvSpPr>
          <p:spPr>
            <a:xfrm rot="9888766">
              <a:off x="2298758" y="191930"/>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39" name="Straight Connector 438">
              <a:extLst>
                <a:ext uri="{FF2B5EF4-FFF2-40B4-BE49-F238E27FC236}">
                  <a16:creationId xmlns:a16="http://schemas.microsoft.com/office/drawing/2014/main" id="{C8EB4FE2-B2A4-448A-AE36-71287457E3E3}"/>
                </a:ext>
              </a:extLst>
            </p:cNvPr>
            <p:cNvCxnSpPr>
              <a:cxnSpLocks/>
              <a:stCxn id="438" idx="3"/>
            </p:cNvCxnSpPr>
            <p:nvPr userDrawn="1"/>
          </p:nvCxnSpPr>
          <p:spPr>
            <a:xfrm rot="9888766" flipH="1">
              <a:off x="2326747" y="101958"/>
              <a:ext cx="62078" cy="8693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1D16E44E-B69B-4921-9C97-6FAAC0CC61C5}"/>
                </a:ext>
              </a:extLst>
            </p:cNvPr>
            <p:cNvCxnSpPr>
              <a:cxnSpLocks/>
              <a:stCxn id="438" idx="1"/>
              <a:endCxn id="447" idx="2"/>
            </p:cNvCxnSpPr>
            <p:nvPr userDrawn="1"/>
          </p:nvCxnSpPr>
          <p:spPr>
            <a:xfrm>
              <a:off x="2349230" y="232390"/>
              <a:ext cx="166170" cy="1978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863B3537-85D9-4D45-971B-94B64821AE7E}"/>
                </a:ext>
              </a:extLst>
            </p:cNvPr>
            <p:cNvCxnSpPr>
              <a:cxnSpLocks/>
              <a:stCxn id="447" idx="3"/>
              <a:endCxn id="425" idx="2"/>
            </p:cNvCxnSpPr>
            <p:nvPr userDrawn="1"/>
          </p:nvCxnSpPr>
          <p:spPr>
            <a:xfrm flipH="1">
              <a:off x="1932800" y="452345"/>
              <a:ext cx="577138" cy="1601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F6F217E5-8380-470E-8F95-3B9CAF4AAA98}"/>
                </a:ext>
              </a:extLst>
            </p:cNvPr>
            <p:cNvCxnSpPr>
              <a:cxnSpLocks/>
              <a:stCxn id="423" idx="7"/>
              <a:endCxn id="431" idx="2"/>
            </p:cNvCxnSpPr>
            <p:nvPr userDrawn="1"/>
          </p:nvCxnSpPr>
          <p:spPr>
            <a:xfrm flipH="1">
              <a:off x="579846" y="1447829"/>
              <a:ext cx="825885" cy="2208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86DE334F-626F-4242-A85E-4BB72961371A}"/>
                </a:ext>
              </a:extLst>
            </p:cNvPr>
            <p:cNvCxnSpPr>
              <a:cxnSpLocks/>
              <a:stCxn id="425" idx="1"/>
              <a:endCxn id="444" idx="4"/>
            </p:cNvCxnSpPr>
            <p:nvPr userDrawn="1"/>
          </p:nvCxnSpPr>
          <p:spPr>
            <a:xfrm>
              <a:off x="1928851" y="643300"/>
              <a:ext cx="440756" cy="2819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44" name="Oval 443">
              <a:extLst>
                <a:ext uri="{FF2B5EF4-FFF2-40B4-BE49-F238E27FC236}">
                  <a16:creationId xmlns:a16="http://schemas.microsoft.com/office/drawing/2014/main" id="{4254907C-754D-4ED9-A0F7-77FA71EC5BE0}"/>
                </a:ext>
              </a:extLst>
            </p:cNvPr>
            <p:cNvSpPr/>
            <p:nvPr userDrawn="1"/>
          </p:nvSpPr>
          <p:spPr>
            <a:xfrm rot="8852236">
              <a:off x="2355801" y="920590"/>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45" name="Straight Connector 444">
              <a:extLst>
                <a:ext uri="{FF2B5EF4-FFF2-40B4-BE49-F238E27FC236}">
                  <a16:creationId xmlns:a16="http://schemas.microsoft.com/office/drawing/2014/main" id="{E4D5BA08-5F78-4753-B324-A53B7ABC9D00}"/>
                </a:ext>
              </a:extLst>
            </p:cNvPr>
            <p:cNvCxnSpPr>
              <a:cxnSpLocks/>
              <a:stCxn id="444" idx="6"/>
              <a:endCxn id="423" idx="1"/>
            </p:cNvCxnSpPr>
            <p:nvPr userDrawn="1"/>
          </p:nvCxnSpPr>
          <p:spPr>
            <a:xfrm flipH="1">
              <a:off x="1454100" y="966390"/>
              <a:ext cx="906358" cy="4506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CDCA2494-8AB5-4B68-BF83-69502CA2A869}"/>
                </a:ext>
              </a:extLst>
            </p:cNvPr>
            <p:cNvCxnSpPr>
              <a:cxnSpLocks/>
              <a:stCxn id="447" idx="4"/>
              <a:endCxn id="444" idx="2"/>
            </p:cNvCxnSpPr>
            <p:nvPr userDrawn="1"/>
          </p:nvCxnSpPr>
          <p:spPr>
            <a:xfrm flipH="1">
              <a:off x="2410751" y="471868"/>
              <a:ext cx="110986" cy="4625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47" name="Oval 446">
              <a:extLst>
                <a:ext uri="{FF2B5EF4-FFF2-40B4-BE49-F238E27FC236}">
                  <a16:creationId xmlns:a16="http://schemas.microsoft.com/office/drawing/2014/main" id="{7E3EF5E3-2EEC-4EF8-9231-900B1A17144C}"/>
                </a:ext>
              </a:extLst>
            </p:cNvPr>
            <p:cNvSpPr/>
            <p:nvPr userDrawn="1"/>
          </p:nvSpPr>
          <p:spPr>
            <a:xfrm rot="2181221">
              <a:off x="2509600" y="418061"/>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48" name="Straight Connector 447">
              <a:extLst>
                <a:ext uri="{FF2B5EF4-FFF2-40B4-BE49-F238E27FC236}">
                  <a16:creationId xmlns:a16="http://schemas.microsoft.com/office/drawing/2014/main" id="{AE46719B-86CF-49FD-95F7-E31F72C68B22}"/>
                </a:ext>
              </a:extLst>
            </p:cNvPr>
            <p:cNvCxnSpPr>
              <a:cxnSpLocks/>
              <a:endCxn id="428" idx="4"/>
            </p:cNvCxnSpPr>
            <p:nvPr userDrawn="1"/>
          </p:nvCxnSpPr>
          <p:spPr>
            <a:xfrm>
              <a:off x="213739" y="143702"/>
              <a:ext cx="243225" cy="3448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49" name="Oval 448">
              <a:extLst>
                <a:ext uri="{FF2B5EF4-FFF2-40B4-BE49-F238E27FC236}">
                  <a16:creationId xmlns:a16="http://schemas.microsoft.com/office/drawing/2014/main" id="{327BF1A0-89B6-4675-881F-F3245531BA9A}"/>
                </a:ext>
              </a:extLst>
            </p:cNvPr>
            <p:cNvSpPr/>
            <p:nvPr userDrawn="1"/>
          </p:nvSpPr>
          <p:spPr>
            <a:xfrm rot="8852236">
              <a:off x="2698372" y="151431"/>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50" name="Straight Connector 449">
              <a:extLst>
                <a:ext uri="{FF2B5EF4-FFF2-40B4-BE49-F238E27FC236}">
                  <a16:creationId xmlns:a16="http://schemas.microsoft.com/office/drawing/2014/main" id="{834F05FD-89AC-4E32-8A59-ECC4C165E90E}"/>
                </a:ext>
              </a:extLst>
            </p:cNvPr>
            <p:cNvCxnSpPr>
              <a:cxnSpLocks/>
              <a:stCxn id="449" idx="7"/>
              <a:endCxn id="447" idx="0"/>
            </p:cNvCxnSpPr>
            <p:nvPr userDrawn="1"/>
          </p:nvCxnSpPr>
          <p:spPr>
            <a:xfrm flipH="1">
              <a:off x="2557070" y="210328"/>
              <a:ext cx="164636" cy="2135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2E116837-245F-4751-ADDF-A1CFD40ABBDA}"/>
                </a:ext>
              </a:extLst>
            </p:cNvPr>
            <p:cNvCxnSpPr>
              <a:cxnSpLocks/>
              <a:stCxn id="449" idx="5"/>
              <a:endCxn id="438" idx="1"/>
            </p:cNvCxnSpPr>
            <p:nvPr userDrawn="1"/>
          </p:nvCxnSpPr>
          <p:spPr>
            <a:xfrm flipH="1">
              <a:off x="2349230" y="174765"/>
              <a:ext cx="349852" cy="5762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954389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46A6D89-45A1-4F7A-9D0C-EDD11307D6BF}"/>
              </a:ext>
            </a:extLst>
          </p:cNvPr>
          <p:cNvGrpSpPr/>
          <p:nvPr userDrawn="1"/>
        </p:nvGrpSpPr>
        <p:grpSpPr>
          <a:xfrm>
            <a:off x="-74236" y="-78334"/>
            <a:ext cx="9306190" cy="5288975"/>
            <a:chOff x="-98982" y="-104349"/>
            <a:chExt cx="12408253" cy="7045442"/>
          </a:xfrm>
          <a:solidFill>
            <a:schemeClr val="bg1">
              <a:alpha val="10000"/>
            </a:schemeClr>
          </a:solidFill>
        </p:grpSpPr>
        <p:cxnSp>
          <p:nvCxnSpPr>
            <p:cNvPr id="3" name="Straight Connector 2">
              <a:extLst>
                <a:ext uri="{FF2B5EF4-FFF2-40B4-BE49-F238E27FC236}">
                  <a16:creationId xmlns:a16="http://schemas.microsoft.com/office/drawing/2014/main" id="{162BC632-7DC1-4789-8CFC-CD5AFC3ABCAA}"/>
                </a:ext>
              </a:extLst>
            </p:cNvPr>
            <p:cNvCxnSpPr>
              <a:cxnSpLocks/>
              <a:stCxn id="66" idx="7"/>
              <a:endCxn id="64"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8AAC13F6-2489-4DDA-A9B2-3067A1B8CAA3}"/>
                </a:ext>
              </a:extLst>
            </p:cNvPr>
            <p:cNvCxnSpPr>
              <a:cxnSpLocks/>
              <a:stCxn id="64" idx="4"/>
              <a:endCxn id="83"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97C8410-298D-4055-AA0A-57C75129C4D7}"/>
                </a:ext>
              </a:extLst>
            </p:cNvPr>
            <p:cNvCxnSpPr>
              <a:cxnSpLocks/>
              <a:stCxn id="69" idx="2"/>
              <a:endCxn id="81"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386457A-06F7-4F62-B11E-654FD4AEEA59}"/>
                </a:ext>
              </a:extLst>
            </p:cNvPr>
            <p:cNvCxnSpPr>
              <a:cxnSpLocks/>
              <a:stCxn id="83" idx="5"/>
              <a:endCxn id="69"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8E23FD4-7D2D-49A7-8750-6828324D2943}"/>
                </a:ext>
              </a:extLst>
            </p:cNvPr>
            <p:cNvCxnSpPr>
              <a:cxnSpLocks/>
              <a:stCxn id="64" idx="5"/>
              <a:endCxn id="82"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D054FEF-1615-47B3-977D-E6663964188E}"/>
                </a:ext>
              </a:extLst>
            </p:cNvPr>
            <p:cNvCxnSpPr>
              <a:cxnSpLocks/>
              <a:stCxn id="69" idx="0"/>
              <a:endCxn id="82"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E312D78-45B2-43E5-B6A7-32FBB158F93D}"/>
                </a:ext>
              </a:extLst>
            </p:cNvPr>
            <p:cNvCxnSpPr>
              <a:cxnSpLocks/>
              <a:stCxn id="83" idx="3"/>
              <a:endCxn id="81"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3F8CEFD-D4BD-4113-9ECA-07C92BFBB271}"/>
                </a:ext>
              </a:extLst>
            </p:cNvPr>
            <p:cNvCxnSpPr>
              <a:cxnSpLocks/>
              <a:stCxn id="189" idx="7"/>
              <a:endCxn id="71"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499953E-DF36-43C0-88A6-34B0E3D5BC3B}"/>
                </a:ext>
              </a:extLst>
            </p:cNvPr>
            <p:cNvCxnSpPr>
              <a:cxnSpLocks/>
              <a:stCxn id="69" idx="7"/>
              <a:endCxn id="71"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5DC0C5D-21C1-4019-ABA1-012B17DA77FC}"/>
                </a:ext>
              </a:extLst>
            </p:cNvPr>
            <p:cNvCxnSpPr>
              <a:cxnSpLocks/>
              <a:stCxn id="68"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67720E7-E000-4A08-8CA5-62D23F338722}"/>
                </a:ext>
              </a:extLst>
            </p:cNvPr>
            <p:cNvCxnSpPr>
              <a:cxnSpLocks/>
              <a:stCxn id="83" idx="6"/>
              <a:endCxn id="82"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6A894D-E961-42D3-81AF-FC9EC6AA5636}"/>
                </a:ext>
              </a:extLst>
            </p:cNvPr>
            <p:cNvCxnSpPr>
              <a:cxnSpLocks/>
              <a:stCxn id="68" idx="0"/>
              <a:endCxn id="81"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7A6F6E6-25AB-4726-9450-BCFF40E212A5}"/>
                </a:ext>
              </a:extLst>
            </p:cNvPr>
            <p:cNvCxnSpPr>
              <a:cxnSpLocks/>
              <a:stCxn id="82" idx="6"/>
              <a:endCxn id="71"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4AB62C6-3F97-4F2D-B07B-94130854021F}"/>
                </a:ext>
              </a:extLst>
            </p:cNvPr>
            <p:cNvCxnSpPr>
              <a:cxnSpLocks/>
              <a:stCxn id="70" idx="0"/>
              <a:endCxn id="71"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27F97B2-FB8F-4594-B3BE-1A13857BDD13}"/>
                </a:ext>
              </a:extLst>
            </p:cNvPr>
            <p:cNvCxnSpPr>
              <a:cxnSpLocks/>
              <a:stCxn id="73" idx="1"/>
              <a:endCxn id="71"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2E1AD36-E1A9-450D-A199-D273981BE9C7}"/>
                </a:ext>
              </a:extLst>
            </p:cNvPr>
            <p:cNvCxnSpPr>
              <a:cxnSpLocks/>
              <a:stCxn id="73" idx="0"/>
              <a:endCxn id="72"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556C625-1CEC-4663-AC9C-9C45AF596EDB}"/>
                </a:ext>
              </a:extLst>
            </p:cNvPr>
            <p:cNvCxnSpPr>
              <a:cxnSpLocks/>
              <a:stCxn id="72" idx="2"/>
              <a:endCxn id="71"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31A7F20-0078-4EDA-A0C1-E367A0582342}"/>
                </a:ext>
              </a:extLst>
            </p:cNvPr>
            <p:cNvCxnSpPr>
              <a:cxnSpLocks/>
              <a:stCxn id="72" idx="7"/>
              <a:endCxn id="212"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1057D6F-0187-413A-A041-3D75EEFC2A94}"/>
                </a:ext>
              </a:extLst>
            </p:cNvPr>
            <p:cNvCxnSpPr>
              <a:cxnSpLocks/>
              <a:stCxn id="72" idx="6"/>
              <a:endCxn id="79"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7512CCA-B0B9-4941-B513-B835901D4C58}"/>
                </a:ext>
              </a:extLst>
            </p:cNvPr>
            <p:cNvCxnSpPr>
              <a:cxnSpLocks/>
              <a:stCxn id="79" idx="7"/>
              <a:endCxn id="80"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7EA50BD-A578-4D06-BB0C-9DC7B01FC034}"/>
                </a:ext>
              </a:extLst>
            </p:cNvPr>
            <p:cNvCxnSpPr>
              <a:cxnSpLocks/>
              <a:stCxn id="65" idx="0"/>
              <a:endCxn id="64"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8578C0F-649C-45AB-87F8-2252A3265CFD}"/>
                </a:ext>
              </a:extLst>
            </p:cNvPr>
            <p:cNvCxnSpPr>
              <a:cxnSpLocks/>
              <a:stCxn id="81" idx="2"/>
              <a:endCxn id="65"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A73EB4D-A240-4E51-A50A-B435BE3A2D5C}"/>
                </a:ext>
              </a:extLst>
            </p:cNvPr>
            <p:cNvCxnSpPr>
              <a:cxnSpLocks/>
              <a:stCxn id="68" idx="1"/>
              <a:endCxn id="65"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27E5381-04D1-4225-8769-1B6B9480C7A0}"/>
                </a:ext>
              </a:extLst>
            </p:cNvPr>
            <p:cNvCxnSpPr>
              <a:cxnSpLocks/>
              <a:stCxn id="67" idx="7"/>
              <a:endCxn id="65"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6746FBD-C785-43A8-A48B-34A14AF95516}"/>
                </a:ext>
              </a:extLst>
            </p:cNvPr>
            <p:cNvCxnSpPr>
              <a:cxnSpLocks/>
              <a:stCxn id="66" idx="6"/>
              <a:endCxn id="65"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6951640-64C0-4AD8-A442-D08334FF6FD1}"/>
                </a:ext>
              </a:extLst>
            </p:cNvPr>
            <p:cNvCxnSpPr>
              <a:cxnSpLocks/>
              <a:stCxn id="86" idx="7"/>
              <a:endCxn id="66"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59B76EA-5D51-41D6-A58C-5F8334DE937D}"/>
                </a:ext>
              </a:extLst>
            </p:cNvPr>
            <p:cNvCxnSpPr>
              <a:cxnSpLocks/>
              <a:stCxn id="86" idx="6"/>
              <a:endCxn id="67"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C9292B8-1E47-4B34-8FC0-97245BE9578A}"/>
                </a:ext>
              </a:extLst>
            </p:cNvPr>
            <p:cNvCxnSpPr>
              <a:cxnSpLocks/>
              <a:stCxn id="86"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ADFAEBF-02D7-44CD-BE5F-305B6E2F52CA}"/>
                </a:ext>
              </a:extLst>
            </p:cNvPr>
            <p:cNvCxnSpPr>
              <a:cxnSpLocks/>
              <a:stCxn id="67"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A4B4051-9A56-435E-840D-6C3C23050184}"/>
                </a:ext>
              </a:extLst>
            </p:cNvPr>
            <p:cNvCxnSpPr>
              <a:cxnSpLocks/>
              <a:stCxn id="67"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307BA00-107E-4562-88CB-DEA0D496D749}"/>
                </a:ext>
              </a:extLst>
            </p:cNvPr>
            <p:cNvCxnSpPr>
              <a:cxnSpLocks/>
              <a:stCxn id="68"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1DFAB2F-CF8B-44F2-9850-03F8AF098440}"/>
                </a:ext>
              </a:extLst>
            </p:cNvPr>
            <p:cNvCxnSpPr>
              <a:cxnSpLocks/>
              <a:stCxn id="67" idx="6"/>
              <a:endCxn id="68"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C85B09E-18C3-4D54-AA0A-14F26F9FFFCA}"/>
                </a:ext>
              </a:extLst>
            </p:cNvPr>
            <p:cNvCxnSpPr>
              <a:cxnSpLocks/>
              <a:stCxn id="68" idx="6"/>
              <a:endCxn id="69"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F3BFC00-DCD5-4109-BE0D-BBB66C276072}"/>
                </a:ext>
              </a:extLst>
            </p:cNvPr>
            <p:cNvCxnSpPr>
              <a:cxnSpLocks/>
              <a:stCxn id="70" idx="2"/>
              <a:endCxn id="69"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F40DBEB-FAA5-4EAA-89F4-27A7CE21A297}"/>
                </a:ext>
              </a:extLst>
            </p:cNvPr>
            <p:cNvCxnSpPr>
              <a:cxnSpLocks/>
              <a:stCxn id="91" idx="0"/>
              <a:endCxn id="69"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E601845-E46E-419B-8F68-C56C73B3F51F}"/>
                </a:ext>
              </a:extLst>
            </p:cNvPr>
            <p:cNvCxnSpPr>
              <a:cxnSpLocks/>
              <a:endCxn id="69"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1D8C297-4E3E-4739-99E9-7D79A327AD6E}"/>
                </a:ext>
              </a:extLst>
            </p:cNvPr>
            <p:cNvCxnSpPr>
              <a:cxnSpLocks/>
              <a:stCxn id="91" idx="2"/>
              <a:endCxn id="70"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5BD0C1E-77F3-489E-9331-D144C7768558}"/>
                </a:ext>
              </a:extLst>
            </p:cNvPr>
            <p:cNvCxnSpPr>
              <a:cxnSpLocks/>
              <a:stCxn id="73" idx="2"/>
              <a:endCxn id="70"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316F845-3855-4D5B-835D-A0B62D513152}"/>
                </a:ext>
              </a:extLst>
            </p:cNvPr>
            <p:cNvCxnSpPr>
              <a:cxnSpLocks/>
              <a:stCxn id="73"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2745097-160A-4242-B146-2A008E56E28B}"/>
                </a:ext>
              </a:extLst>
            </p:cNvPr>
            <p:cNvCxnSpPr>
              <a:cxnSpLocks/>
              <a:stCxn id="74"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F7B2350-5A57-4E35-B744-F10FBB8A0565}"/>
                </a:ext>
              </a:extLst>
            </p:cNvPr>
            <p:cNvCxnSpPr>
              <a:cxnSpLocks/>
              <a:stCxn id="74" idx="2"/>
              <a:endCxn id="73"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45F8280-4EFB-4995-9F18-181E864A0E70}"/>
                </a:ext>
              </a:extLst>
            </p:cNvPr>
            <p:cNvCxnSpPr>
              <a:cxnSpLocks/>
              <a:stCxn id="79" idx="4"/>
              <a:endCxn id="74"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37378C5-2E83-4344-BF87-0CC2F0422BA6}"/>
                </a:ext>
              </a:extLst>
            </p:cNvPr>
            <p:cNvCxnSpPr>
              <a:cxnSpLocks/>
              <a:stCxn id="78" idx="3"/>
              <a:endCxn id="74"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B029E3A-F23A-45C1-AF01-6A30EAD98C52}"/>
                </a:ext>
              </a:extLst>
            </p:cNvPr>
            <p:cNvCxnSpPr>
              <a:cxnSpLocks/>
              <a:stCxn id="78" idx="2"/>
              <a:endCxn id="79"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CAD99E0-7C29-4686-96D0-62897A6AE659}"/>
                </a:ext>
              </a:extLst>
            </p:cNvPr>
            <p:cNvCxnSpPr>
              <a:cxnSpLocks/>
              <a:stCxn id="78" idx="1"/>
              <a:endCxn id="80"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1064CBE-03DE-4D9E-987A-66EDDE5C3459}"/>
                </a:ext>
              </a:extLst>
            </p:cNvPr>
            <p:cNvCxnSpPr>
              <a:cxnSpLocks/>
              <a:stCxn id="76" idx="1"/>
              <a:endCxn id="80"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5E50E75-E54D-4236-9C47-C231CAC0ACAA}"/>
                </a:ext>
              </a:extLst>
            </p:cNvPr>
            <p:cNvCxnSpPr>
              <a:cxnSpLocks/>
              <a:stCxn id="76" idx="0"/>
              <a:endCxn id="77"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20438D3-84FC-4F69-ACCB-416AED8C0CFF}"/>
                </a:ext>
              </a:extLst>
            </p:cNvPr>
            <p:cNvCxnSpPr>
              <a:cxnSpLocks/>
              <a:stCxn id="148" idx="7"/>
              <a:endCxn id="213"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31826D2-E95E-483E-8DBE-25AB9BBB1560}"/>
                </a:ext>
              </a:extLst>
            </p:cNvPr>
            <p:cNvCxnSpPr>
              <a:cxnSpLocks/>
              <a:endCxn id="75"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4FE5394-C20F-431D-B7DC-326378B3B088}"/>
                </a:ext>
              </a:extLst>
            </p:cNvPr>
            <p:cNvCxnSpPr>
              <a:cxnSpLocks/>
              <a:stCxn id="148" idx="0"/>
              <a:endCxn id="212"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EE429A1-541D-4C36-AE28-C8D51F3D554B}"/>
                </a:ext>
              </a:extLst>
            </p:cNvPr>
            <p:cNvCxnSpPr>
              <a:cxnSpLocks/>
              <a:stCxn id="160" idx="0"/>
              <a:endCxn id="211"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92B11CD-0752-425D-996F-AE3245F3065E}"/>
                </a:ext>
              </a:extLst>
            </p:cNvPr>
            <p:cNvCxnSpPr>
              <a:cxnSpLocks/>
              <a:stCxn id="160" idx="1"/>
              <a:endCxn id="77"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B920EAE-371D-4F78-AF0A-ED58DDC5567D}"/>
                </a:ext>
              </a:extLst>
            </p:cNvPr>
            <p:cNvCxnSpPr>
              <a:cxnSpLocks/>
              <a:stCxn id="77" idx="2"/>
              <a:endCxn id="80"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D0F8AFA-1E3F-4BE8-8CAD-52FBEE5C5D8A}"/>
                </a:ext>
              </a:extLst>
            </p:cNvPr>
            <p:cNvCxnSpPr>
              <a:cxnSpLocks/>
              <a:stCxn id="76" idx="2"/>
              <a:endCxn id="78"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30AFE6-8E05-4B94-82AD-63B7251AA0DD}"/>
                </a:ext>
              </a:extLst>
            </p:cNvPr>
            <p:cNvCxnSpPr>
              <a:cxnSpLocks/>
              <a:stCxn id="75" idx="1"/>
              <a:endCxn id="78"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28163A8-99E9-40C3-822B-4807D28979D5}"/>
                </a:ext>
              </a:extLst>
            </p:cNvPr>
            <p:cNvCxnSpPr>
              <a:cxnSpLocks/>
              <a:stCxn id="75" idx="3"/>
              <a:endCxn id="92"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0EC36C8-56BA-46D6-A21B-89ECA9A2F98B}"/>
                </a:ext>
              </a:extLst>
            </p:cNvPr>
            <p:cNvCxnSpPr>
              <a:cxnSpLocks/>
              <a:stCxn id="78" idx="4"/>
              <a:endCxn id="92"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670C444-1B5E-44ED-9E89-AF428D1309D7}"/>
                </a:ext>
              </a:extLst>
            </p:cNvPr>
            <p:cNvCxnSpPr>
              <a:cxnSpLocks/>
              <a:stCxn id="74" idx="5"/>
              <a:endCxn id="92"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0679015-80D1-46EA-89FB-C1304E32BF38}"/>
                </a:ext>
              </a:extLst>
            </p:cNvPr>
            <p:cNvCxnSpPr>
              <a:cxnSpLocks/>
              <a:stCxn id="75" idx="7"/>
              <a:endCxn id="76"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47E92A-FE47-47D7-831F-DE7CE7A13521}"/>
                </a:ext>
              </a:extLst>
            </p:cNvPr>
            <p:cNvCxnSpPr>
              <a:cxnSpLocks/>
              <a:stCxn id="73" idx="7"/>
              <a:endCxn id="79"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CC1AC0F-96A8-4BD5-A222-0BB886D47633}"/>
                </a:ext>
              </a:extLst>
            </p:cNvPr>
            <p:cNvCxnSpPr>
              <a:cxnSpLocks/>
              <a:endCxn id="75"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CD98587F-E9E8-4567-8781-8509E4EA0783}"/>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5" name="Oval 64">
              <a:extLst>
                <a:ext uri="{FF2B5EF4-FFF2-40B4-BE49-F238E27FC236}">
                  <a16:creationId xmlns:a16="http://schemas.microsoft.com/office/drawing/2014/main" id="{F7E9BC41-A324-49C9-9989-67AC991C373A}"/>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6" name="Oval 65">
              <a:extLst>
                <a:ext uri="{FF2B5EF4-FFF2-40B4-BE49-F238E27FC236}">
                  <a16:creationId xmlns:a16="http://schemas.microsoft.com/office/drawing/2014/main" id="{5283073A-239A-42F7-8A6E-59F0C639DA85}"/>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7" name="Oval 66">
              <a:extLst>
                <a:ext uri="{FF2B5EF4-FFF2-40B4-BE49-F238E27FC236}">
                  <a16:creationId xmlns:a16="http://schemas.microsoft.com/office/drawing/2014/main" id="{EC4FB963-302D-4267-ABF6-4DD1DE9601A9}"/>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8" name="Oval 67">
              <a:extLst>
                <a:ext uri="{FF2B5EF4-FFF2-40B4-BE49-F238E27FC236}">
                  <a16:creationId xmlns:a16="http://schemas.microsoft.com/office/drawing/2014/main" id="{E8E2EEDA-B07F-44CA-A478-4EC59941DB65}"/>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Oval 68">
              <a:extLst>
                <a:ext uri="{FF2B5EF4-FFF2-40B4-BE49-F238E27FC236}">
                  <a16:creationId xmlns:a16="http://schemas.microsoft.com/office/drawing/2014/main" id="{A48C406E-1EE2-419C-8BE0-C412F9459C0F}"/>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Oval 69">
              <a:extLst>
                <a:ext uri="{FF2B5EF4-FFF2-40B4-BE49-F238E27FC236}">
                  <a16:creationId xmlns:a16="http://schemas.microsoft.com/office/drawing/2014/main" id="{C00750C3-A772-4D58-80E0-0F3CBD904B86}"/>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Oval 70">
              <a:extLst>
                <a:ext uri="{FF2B5EF4-FFF2-40B4-BE49-F238E27FC236}">
                  <a16:creationId xmlns:a16="http://schemas.microsoft.com/office/drawing/2014/main" id="{D1FC13AB-ACD3-4F14-A856-DEF609C64867}"/>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Oval 71">
              <a:extLst>
                <a:ext uri="{FF2B5EF4-FFF2-40B4-BE49-F238E27FC236}">
                  <a16:creationId xmlns:a16="http://schemas.microsoft.com/office/drawing/2014/main" id="{49BAB914-F0A8-4C08-BA8A-FB5A1DE53C7E}"/>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3" name="Oval 72">
              <a:extLst>
                <a:ext uri="{FF2B5EF4-FFF2-40B4-BE49-F238E27FC236}">
                  <a16:creationId xmlns:a16="http://schemas.microsoft.com/office/drawing/2014/main" id="{6024B6F6-072B-40FD-B1CD-CD2F41798D63}"/>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4" name="Oval 73">
              <a:extLst>
                <a:ext uri="{FF2B5EF4-FFF2-40B4-BE49-F238E27FC236}">
                  <a16:creationId xmlns:a16="http://schemas.microsoft.com/office/drawing/2014/main" id="{EFD9F980-D0E7-4710-8474-8EDAAC86D6CE}"/>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5" name="Oval 74">
              <a:extLst>
                <a:ext uri="{FF2B5EF4-FFF2-40B4-BE49-F238E27FC236}">
                  <a16:creationId xmlns:a16="http://schemas.microsoft.com/office/drawing/2014/main" id="{313C95F5-5431-4138-82FD-CC36664D949F}"/>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a:extLst>
                <a:ext uri="{FF2B5EF4-FFF2-40B4-BE49-F238E27FC236}">
                  <a16:creationId xmlns:a16="http://schemas.microsoft.com/office/drawing/2014/main" id="{7D56BF88-FC66-48FA-A395-1F4EF14C026B}"/>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a:extLst>
                <a:ext uri="{FF2B5EF4-FFF2-40B4-BE49-F238E27FC236}">
                  <a16:creationId xmlns:a16="http://schemas.microsoft.com/office/drawing/2014/main" id="{5DE7D84A-D10E-4ECD-8C80-9EED7E811A53}"/>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8" name="Oval 77">
              <a:extLst>
                <a:ext uri="{FF2B5EF4-FFF2-40B4-BE49-F238E27FC236}">
                  <a16:creationId xmlns:a16="http://schemas.microsoft.com/office/drawing/2014/main" id="{0D24F226-375A-43DB-A8F6-9064CD6B09B4}"/>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9" name="Oval 78">
              <a:extLst>
                <a:ext uri="{FF2B5EF4-FFF2-40B4-BE49-F238E27FC236}">
                  <a16:creationId xmlns:a16="http://schemas.microsoft.com/office/drawing/2014/main" id="{1B8D9E11-3DFB-4032-9ED1-8303DB874326}"/>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0" name="Oval 79">
              <a:extLst>
                <a:ext uri="{FF2B5EF4-FFF2-40B4-BE49-F238E27FC236}">
                  <a16:creationId xmlns:a16="http://schemas.microsoft.com/office/drawing/2014/main" id="{AC71A725-0490-413D-9111-BBED187F96CA}"/>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1" name="Oval 80">
              <a:extLst>
                <a:ext uri="{FF2B5EF4-FFF2-40B4-BE49-F238E27FC236}">
                  <a16:creationId xmlns:a16="http://schemas.microsoft.com/office/drawing/2014/main" id="{09300FE5-A935-477E-A3A2-32D067237F86}"/>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2" name="Oval 81">
              <a:extLst>
                <a:ext uri="{FF2B5EF4-FFF2-40B4-BE49-F238E27FC236}">
                  <a16:creationId xmlns:a16="http://schemas.microsoft.com/office/drawing/2014/main" id="{D3740D16-F0C3-4D90-9C80-22F727410CB4}"/>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3" name="Oval 82">
              <a:extLst>
                <a:ext uri="{FF2B5EF4-FFF2-40B4-BE49-F238E27FC236}">
                  <a16:creationId xmlns:a16="http://schemas.microsoft.com/office/drawing/2014/main" id="{08DC6666-76B2-476F-B5EB-F8ACEC05CF75}"/>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84" name="Straight Connector 83">
              <a:extLst>
                <a:ext uri="{FF2B5EF4-FFF2-40B4-BE49-F238E27FC236}">
                  <a16:creationId xmlns:a16="http://schemas.microsoft.com/office/drawing/2014/main" id="{FF489D69-D8F7-4EBF-8616-9EA043E94AE2}"/>
                </a:ext>
              </a:extLst>
            </p:cNvPr>
            <p:cNvCxnSpPr>
              <a:cxnSpLocks/>
              <a:stCxn id="83" idx="2"/>
              <a:endCxn id="65"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B3A6BD8-4E5D-46B5-A8AD-45B613BFA077}"/>
                </a:ext>
              </a:extLst>
            </p:cNvPr>
            <p:cNvCxnSpPr>
              <a:cxnSpLocks/>
              <a:stCxn id="66" idx="4"/>
              <a:endCxn id="67"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ACFE58EF-307F-40BB-9E94-E23D748D3F93}"/>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87" name="Straight Connector 86">
              <a:extLst>
                <a:ext uri="{FF2B5EF4-FFF2-40B4-BE49-F238E27FC236}">
                  <a16:creationId xmlns:a16="http://schemas.microsoft.com/office/drawing/2014/main" id="{9EE79A11-F170-491D-B85E-2A70D006CFDE}"/>
                </a:ext>
              </a:extLst>
            </p:cNvPr>
            <p:cNvCxnSpPr>
              <a:cxnSpLocks/>
              <a:stCxn id="86"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CD62C66-AF16-49EA-A400-3DC7D1E32C63}"/>
                </a:ext>
              </a:extLst>
            </p:cNvPr>
            <p:cNvCxnSpPr>
              <a:cxnSpLocks/>
              <a:stCxn id="86"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EB7A8D4-F92A-42F0-BB71-3716944B44EC}"/>
                </a:ext>
              </a:extLst>
            </p:cNvPr>
            <p:cNvCxnSpPr>
              <a:cxnSpLocks/>
              <a:stCxn id="86"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1725B51A-A5F3-4B02-A866-3E16CF95FD01}"/>
                </a:ext>
              </a:extLst>
            </p:cNvPr>
            <p:cNvCxnSpPr>
              <a:cxnSpLocks/>
              <a:endCxn id="66"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1" name="Chord 90">
              <a:extLst>
                <a:ext uri="{FF2B5EF4-FFF2-40B4-BE49-F238E27FC236}">
                  <a16:creationId xmlns:a16="http://schemas.microsoft.com/office/drawing/2014/main" id="{10B811EB-E1EF-44B7-ACD8-8C8B26F26E7D}"/>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2" name="Chord 91">
              <a:extLst>
                <a:ext uri="{FF2B5EF4-FFF2-40B4-BE49-F238E27FC236}">
                  <a16:creationId xmlns:a16="http://schemas.microsoft.com/office/drawing/2014/main" id="{EC644678-7063-4E05-8F71-7E8F169222A6}"/>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93" name="Straight Connector 92">
              <a:extLst>
                <a:ext uri="{FF2B5EF4-FFF2-40B4-BE49-F238E27FC236}">
                  <a16:creationId xmlns:a16="http://schemas.microsoft.com/office/drawing/2014/main" id="{1573B538-F310-4901-99BE-304F1FD404E3}"/>
                </a:ext>
              </a:extLst>
            </p:cNvPr>
            <p:cNvCxnSpPr>
              <a:cxnSpLocks/>
              <a:stCxn id="91" idx="1"/>
              <a:endCxn id="73"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3735593-CB8F-4BB7-B972-79DC32DD9303}"/>
                </a:ext>
              </a:extLst>
            </p:cNvPr>
            <p:cNvCxnSpPr>
              <a:cxnSpLocks/>
              <a:endCxn id="145"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4DAF7968-A4B0-45E0-A053-7533854AB593}"/>
                </a:ext>
              </a:extLst>
            </p:cNvPr>
            <p:cNvCxnSpPr>
              <a:cxnSpLocks/>
              <a:endCxn id="160"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EE43DE7B-97DD-4714-A6F3-095D4A6F879B}"/>
                </a:ext>
              </a:extLst>
            </p:cNvPr>
            <p:cNvCxnSpPr>
              <a:cxnSpLocks/>
              <a:stCxn id="145" idx="0"/>
              <a:endCxn id="160"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B5A1851-7EBD-4D5C-BABA-1C1E5EDF1603}"/>
                </a:ext>
              </a:extLst>
            </p:cNvPr>
            <p:cNvCxnSpPr>
              <a:cxnSpLocks/>
              <a:stCxn id="211" idx="2"/>
              <a:endCxn id="147"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26F1F4D-9609-49E3-89A7-A2B90C60A087}"/>
                </a:ext>
              </a:extLst>
            </p:cNvPr>
            <p:cNvCxnSpPr>
              <a:cxnSpLocks/>
              <a:stCxn id="145" idx="7"/>
              <a:endCxn id="147"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5ED831D-5322-4592-BA34-FA8C27716A39}"/>
                </a:ext>
              </a:extLst>
            </p:cNvPr>
            <p:cNvCxnSpPr>
              <a:cxnSpLocks/>
              <a:endCxn id="160"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3ACA138-96B0-4207-9BD5-B3C4FFCADC96}"/>
                </a:ext>
              </a:extLst>
            </p:cNvPr>
            <p:cNvCxnSpPr>
              <a:cxnSpLocks/>
              <a:stCxn id="160" idx="6"/>
              <a:endCxn id="147"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CEAE538-EBDD-435F-A8BC-61F14B611A86}"/>
                </a:ext>
              </a:extLst>
            </p:cNvPr>
            <p:cNvCxnSpPr>
              <a:cxnSpLocks/>
              <a:stCxn id="146" idx="0"/>
              <a:endCxn id="147"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A45F4B77-D16E-4396-85F2-DC44E4D02A5D}"/>
                </a:ext>
              </a:extLst>
            </p:cNvPr>
            <p:cNvCxnSpPr>
              <a:cxnSpLocks/>
              <a:stCxn id="149" idx="1"/>
              <a:endCxn id="147"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17EE279-85B7-4CBA-BA65-C77BF076004C}"/>
                </a:ext>
              </a:extLst>
            </p:cNvPr>
            <p:cNvCxnSpPr>
              <a:cxnSpLocks/>
              <a:stCxn id="149" idx="0"/>
              <a:endCxn id="148"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721447B-34B4-4C35-8AD2-E4A989DB3301}"/>
                </a:ext>
              </a:extLst>
            </p:cNvPr>
            <p:cNvCxnSpPr>
              <a:cxnSpLocks/>
              <a:stCxn id="148" idx="2"/>
              <a:endCxn id="147"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A5BA327-4620-4B50-AE52-36532DB25A6F}"/>
                </a:ext>
              </a:extLst>
            </p:cNvPr>
            <p:cNvCxnSpPr>
              <a:cxnSpLocks/>
              <a:stCxn id="148" idx="7"/>
              <a:endCxn id="156"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D5184DA-1F57-4024-B50B-95D8C1F9DE0F}"/>
                </a:ext>
              </a:extLst>
            </p:cNvPr>
            <p:cNvCxnSpPr>
              <a:cxnSpLocks/>
              <a:stCxn id="148" idx="6"/>
              <a:endCxn id="155"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6B9762A-F99F-45FE-8E32-C185318BD128}"/>
                </a:ext>
              </a:extLst>
            </p:cNvPr>
            <p:cNvCxnSpPr>
              <a:cxnSpLocks/>
              <a:stCxn id="155" idx="7"/>
              <a:endCxn id="156"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7504825-8572-430F-9180-A0CEC1440771}"/>
                </a:ext>
              </a:extLst>
            </p:cNvPr>
            <p:cNvCxnSpPr>
              <a:cxnSpLocks/>
              <a:stCxn id="212" idx="1"/>
              <a:endCxn id="147"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C904747-D6C8-40DB-9160-8A1B8DD51DDA}"/>
                </a:ext>
              </a:extLst>
            </p:cNvPr>
            <p:cNvCxnSpPr>
              <a:cxnSpLocks/>
              <a:endCxn id="145"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9DD59FBD-119D-44DB-9E3D-659512EC5111}"/>
                </a:ext>
              </a:extLst>
            </p:cNvPr>
            <p:cNvCxnSpPr>
              <a:cxnSpLocks/>
              <a:stCxn id="146" idx="2"/>
              <a:endCxn id="145"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EDB7426-571E-467D-9B7F-AEE911FCA261}"/>
                </a:ext>
              </a:extLst>
            </p:cNvPr>
            <p:cNvCxnSpPr>
              <a:cxnSpLocks/>
              <a:stCxn id="161" idx="0"/>
              <a:endCxn id="145"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5FC4367C-4926-400D-99A5-8BB3F3390ECB}"/>
                </a:ext>
              </a:extLst>
            </p:cNvPr>
            <p:cNvCxnSpPr>
              <a:cxnSpLocks/>
              <a:endCxn id="145"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60AFF29-8020-4540-88A3-7CAD329FF500}"/>
                </a:ext>
              </a:extLst>
            </p:cNvPr>
            <p:cNvCxnSpPr>
              <a:cxnSpLocks/>
              <a:stCxn id="161" idx="2"/>
              <a:endCxn id="146"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451DC980-D552-4FBB-939C-8ACCC7946C3F}"/>
                </a:ext>
              </a:extLst>
            </p:cNvPr>
            <p:cNvCxnSpPr>
              <a:cxnSpLocks/>
              <a:stCxn id="149" idx="2"/>
              <a:endCxn id="146"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45EE2C1B-242C-4D4B-968E-3C5924968090}"/>
                </a:ext>
              </a:extLst>
            </p:cNvPr>
            <p:cNvCxnSpPr>
              <a:cxnSpLocks/>
              <a:stCxn id="149"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F5A178E-A9BB-46B6-A201-D7ECFF0BBF2C}"/>
                </a:ext>
              </a:extLst>
            </p:cNvPr>
            <p:cNvCxnSpPr>
              <a:cxnSpLocks/>
              <a:stCxn id="150"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67574D6E-F1AE-412E-9D2C-80ED0B3DC4B8}"/>
                </a:ext>
              </a:extLst>
            </p:cNvPr>
            <p:cNvCxnSpPr>
              <a:cxnSpLocks/>
              <a:stCxn id="150" idx="2"/>
              <a:endCxn id="149"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C95A90C5-37FE-462C-B9FE-A494BBDA1B53}"/>
                </a:ext>
              </a:extLst>
            </p:cNvPr>
            <p:cNvCxnSpPr>
              <a:cxnSpLocks/>
              <a:stCxn id="155" idx="4"/>
              <a:endCxn id="150"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E13F404-FDF4-4388-82C5-F3D821714087}"/>
                </a:ext>
              </a:extLst>
            </p:cNvPr>
            <p:cNvCxnSpPr>
              <a:cxnSpLocks/>
              <a:stCxn id="154" idx="3"/>
              <a:endCxn id="150"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2861CD8D-DD34-4B8D-8211-D0C6361BAF0E}"/>
                </a:ext>
              </a:extLst>
            </p:cNvPr>
            <p:cNvCxnSpPr>
              <a:cxnSpLocks/>
              <a:stCxn id="154" idx="2"/>
              <a:endCxn id="155"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E819493D-5DAF-46CF-98B9-A9E1A1285FEE}"/>
                </a:ext>
              </a:extLst>
            </p:cNvPr>
            <p:cNvCxnSpPr>
              <a:cxnSpLocks/>
              <a:stCxn id="154" idx="1"/>
              <a:endCxn id="156"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C0C1F668-C79F-43F0-9017-A0A00E5D71E6}"/>
                </a:ext>
              </a:extLst>
            </p:cNvPr>
            <p:cNvCxnSpPr>
              <a:cxnSpLocks/>
              <a:stCxn id="152" idx="1"/>
              <a:endCxn id="156"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0D9C58B5-2839-4835-8B5F-3C9C1A9C456D}"/>
                </a:ext>
              </a:extLst>
            </p:cNvPr>
            <p:cNvCxnSpPr>
              <a:cxnSpLocks/>
              <a:stCxn id="152" idx="0"/>
              <a:endCxn id="153"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E139E014-047A-44CE-84A5-E5C62A953703}"/>
                </a:ext>
              </a:extLst>
            </p:cNvPr>
            <p:cNvCxnSpPr>
              <a:cxnSpLocks/>
              <a:stCxn id="158" idx="0"/>
              <a:endCxn id="157"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C8B9AB82-C919-4824-916C-C59BFD37B3CD}"/>
                </a:ext>
              </a:extLst>
            </p:cNvPr>
            <p:cNvCxnSpPr>
              <a:cxnSpLocks/>
              <a:stCxn id="186" idx="7"/>
              <a:endCxn id="157"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72593B35-C35B-4E49-A52D-A920F4357293}"/>
                </a:ext>
              </a:extLst>
            </p:cNvPr>
            <p:cNvCxnSpPr>
              <a:cxnSpLocks/>
              <a:endCxn id="158"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B74C72F-27F0-4B12-AECF-156E90BB3705}"/>
                </a:ext>
              </a:extLst>
            </p:cNvPr>
            <p:cNvCxnSpPr>
              <a:cxnSpLocks/>
              <a:stCxn id="185" idx="5"/>
              <a:endCxn id="159"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A7303548-4318-495B-B67A-4710F4C9E3B9}"/>
                </a:ext>
              </a:extLst>
            </p:cNvPr>
            <p:cNvCxnSpPr>
              <a:cxnSpLocks/>
              <a:endCxn id="159"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7611D18-8033-4D20-A970-AB585C0A4084}"/>
                </a:ext>
              </a:extLst>
            </p:cNvPr>
            <p:cNvCxnSpPr>
              <a:cxnSpLocks/>
              <a:stCxn id="159"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E72BBE39-D04D-49B6-B8BE-F2DE6AD267E2}"/>
                </a:ext>
              </a:extLst>
            </p:cNvPr>
            <p:cNvCxnSpPr>
              <a:cxnSpLocks/>
              <a:stCxn id="159" idx="3"/>
              <a:endCxn id="151"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C3E63C7-9731-4C71-B76B-A870231AEA85}"/>
                </a:ext>
              </a:extLst>
            </p:cNvPr>
            <p:cNvCxnSpPr>
              <a:cxnSpLocks/>
              <a:stCxn id="159" idx="1"/>
              <a:endCxn id="152"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9BED1B4F-8BF3-4359-99B9-0969AFC23813}"/>
                </a:ext>
              </a:extLst>
            </p:cNvPr>
            <p:cNvCxnSpPr>
              <a:cxnSpLocks/>
              <a:stCxn id="158" idx="2"/>
              <a:endCxn id="152"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E9451F9-9F87-4366-A341-AE3107872EC6}"/>
                </a:ext>
              </a:extLst>
            </p:cNvPr>
            <p:cNvCxnSpPr>
              <a:cxnSpLocks/>
              <a:stCxn id="157" idx="3"/>
              <a:endCxn id="152"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0F750A8-841B-4ADD-8FE7-34ED5B0D3841}"/>
                </a:ext>
              </a:extLst>
            </p:cNvPr>
            <p:cNvCxnSpPr>
              <a:cxnSpLocks/>
              <a:stCxn id="157" idx="2"/>
              <a:endCxn id="153"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7F52F4E-E8F2-4268-9C9A-96585C242F0A}"/>
                </a:ext>
              </a:extLst>
            </p:cNvPr>
            <p:cNvCxnSpPr>
              <a:cxnSpLocks/>
              <a:stCxn id="153" idx="1"/>
              <a:endCxn id="156"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B21FAE3-529D-4F1E-8258-B9F64DEB6D96}"/>
                </a:ext>
              </a:extLst>
            </p:cNvPr>
            <p:cNvCxnSpPr>
              <a:cxnSpLocks/>
              <a:stCxn id="152" idx="2"/>
              <a:endCxn id="154"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096F4C9-4A6D-48E2-B57D-606ED3A0AD6B}"/>
                </a:ext>
              </a:extLst>
            </p:cNvPr>
            <p:cNvCxnSpPr>
              <a:cxnSpLocks/>
              <a:stCxn id="151" idx="1"/>
              <a:endCxn id="154"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6F8610D5-275F-4138-B1C3-7A31FD0921DC}"/>
                </a:ext>
              </a:extLst>
            </p:cNvPr>
            <p:cNvCxnSpPr>
              <a:cxnSpLocks/>
              <a:stCxn id="151" idx="3"/>
              <a:endCxn id="162"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5CED1A1-26E7-4A03-89F9-0856A393D754}"/>
                </a:ext>
              </a:extLst>
            </p:cNvPr>
            <p:cNvCxnSpPr>
              <a:cxnSpLocks/>
              <a:stCxn id="154" idx="4"/>
              <a:endCxn id="162"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CC3D3819-C14E-4D73-8A82-F2BE846CB16F}"/>
                </a:ext>
              </a:extLst>
            </p:cNvPr>
            <p:cNvCxnSpPr>
              <a:cxnSpLocks/>
              <a:stCxn id="150" idx="5"/>
              <a:endCxn id="162"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8F5F6D4-A00C-463B-B8C0-552EA74777ED}"/>
                </a:ext>
              </a:extLst>
            </p:cNvPr>
            <p:cNvCxnSpPr>
              <a:cxnSpLocks/>
              <a:stCxn id="151" idx="7"/>
              <a:endCxn id="152"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E50C833F-21C2-45DB-A44B-6E3AB7DD9FD1}"/>
                </a:ext>
              </a:extLst>
            </p:cNvPr>
            <p:cNvCxnSpPr>
              <a:cxnSpLocks/>
              <a:stCxn id="149" idx="7"/>
              <a:endCxn id="155"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95F541DC-69A8-4175-8C7A-D78AB99A1504}"/>
                </a:ext>
              </a:extLst>
            </p:cNvPr>
            <p:cNvCxnSpPr>
              <a:cxnSpLocks/>
              <a:endCxn id="151"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6399575C-9F8F-438A-B74D-F0E9A19233D5}"/>
                </a:ext>
              </a:extLst>
            </p:cNvPr>
            <p:cNvCxnSpPr>
              <a:cxnSpLocks/>
              <a:stCxn id="159" idx="7"/>
              <a:endCxn id="158"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9C9F7463-3A75-4EC3-ABF5-5D8CF6950C50}"/>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6" name="Oval 145">
              <a:extLst>
                <a:ext uri="{FF2B5EF4-FFF2-40B4-BE49-F238E27FC236}">
                  <a16:creationId xmlns:a16="http://schemas.microsoft.com/office/drawing/2014/main" id="{2A2AF494-1865-4518-AE99-D74391F87E92}"/>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7" name="Oval 146">
              <a:extLst>
                <a:ext uri="{FF2B5EF4-FFF2-40B4-BE49-F238E27FC236}">
                  <a16:creationId xmlns:a16="http://schemas.microsoft.com/office/drawing/2014/main" id="{1E773AC8-73D8-4BC5-A244-2E98D38B017C}"/>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8" name="Oval 147">
              <a:extLst>
                <a:ext uri="{FF2B5EF4-FFF2-40B4-BE49-F238E27FC236}">
                  <a16:creationId xmlns:a16="http://schemas.microsoft.com/office/drawing/2014/main" id="{B7E1ED11-C28D-4153-B5BA-D07442B8A9C5}"/>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9" name="Oval 148">
              <a:extLst>
                <a:ext uri="{FF2B5EF4-FFF2-40B4-BE49-F238E27FC236}">
                  <a16:creationId xmlns:a16="http://schemas.microsoft.com/office/drawing/2014/main" id="{3EDD31E5-7F8C-469C-AADA-47C872D78818}"/>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0" name="Oval 149">
              <a:extLst>
                <a:ext uri="{FF2B5EF4-FFF2-40B4-BE49-F238E27FC236}">
                  <a16:creationId xmlns:a16="http://schemas.microsoft.com/office/drawing/2014/main" id="{0EEEB9E5-9B53-4016-BE6E-86B533B3E5CB}"/>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1" name="Oval 150">
              <a:extLst>
                <a:ext uri="{FF2B5EF4-FFF2-40B4-BE49-F238E27FC236}">
                  <a16:creationId xmlns:a16="http://schemas.microsoft.com/office/drawing/2014/main" id="{9DC0FB57-9D86-4019-9319-482ADD9BF2A4}"/>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2" name="Oval 151">
              <a:extLst>
                <a:ext uri="{FF2B5EF4-FFF2-40B4-BE49-F238E27FC236}">
                  <a16:creationId xmlns:a16="http://schemas.microsoft.com/office/drawing/2014/main" id="{CADDAF51-797F-4CA4-A251-CF00688F6850}"/>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3" name="Oval 152">
              <a:extLst>
                <a:ext uri="{FF2B5EF4-FFF2-40B4-BE49-F238E27FC236}">
                  <a16:creationId xmlns:a16="http://schemas.microsoft.com/office/drawing/2014/main" id="{A8FFBCF2-8B4A-4C12-8808-455F6F551E6C}"/>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4" name="Oval 153">
              <a:extLst>
                <a:ext uri="{FF2B5EF4-FFF2-40B4-BE49-F238E27FC236}">
                  <a16:creationId xmlns:a16="http://schemas.microsoft.com/office/drawing/2014/main" id="{ABAD1B36-C878-4488-A8F9-F4F24A4E45C0}"/>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5" name="Oval 154">
              <a:extLst>
                <a:ext uri="{FF2B5EF4-FFF2-40B4-BE49-F238E27FC236}">
                  <a16:creationId xmlns:a16="http://schemas.microsoft.com/office/drawing/2014/main" id="{86C8E6CD-7A0B-488E-BFF0-4A105ADFA865}"/>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6" name="Oval 155">
              <a:extLst>
                <a:ext uri="{FF2B5EF4-FFF2-40B4-BE49-F238E27FC236}">
                  <a16:creationId xmlns:a16="http://schemas.microsoft.com/office/drawing/2014/main" id="{41D55C72-67BB-4E0D-8B75-7E56D521D899}"/>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7" name="Oval 156">
              <a:extLst>
                <a:ext uri="{FF2B5EF4-FFF2-40B4-BE49-F238E27FC236}">
                  <a16:creationId xmlns:a16="http://schemas.microsoft.com/office/drawing/2014/main" id="{33458A0F-3EBC-4AD2-9618-5BF28C4D01E7}"/>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8" name="Oval 157">
              <a:extLst>
                <a:ext uri="{FF2B5EF4-FFF2-40B4-BE49-F238E27FC236}">
                  <a16:creationId xmlns:a16="http://schemas.microsoft.com/office/drawing/2014/main" id="{22E06256-2354-48C8-81FA-D4F25430FDA1}"/>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9" name="Oval 158">
              <a:extLst>
                <a:ext uri="{FF2B5EF4-FFF2-40B4-BE49-F238E27FC236}">
                  <a16:creationId xmlns:a16="http://schemas.microsoft.com/office/drawing/2014/main" id="{7DFDE8E0-D8B7-4F08-A3B3-78A18FE9C526}"/>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0" name="Oval 159">
              <a:extLst>
                <a:ext uri="{FF2B5EF4-FFF2-40B4-BE49-F238E27FC236}">
                  <a16:creationId xmlns:a16="http://schemas.microsoft.com/office/drawing/2014/main" id="{70E8F3FF-3CEC-4A91-BBFF-53AD04C312BC}"/>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1" name="Chord 160">
              <a:extLst>
                <a:ext uri="{FF2B5EF4-FFF2-40B4-BE49-F238E27FC236}">
                  <a16:creationId xmlns:a16="http://schemas.microsoft.com/office/drawing/2014/main" id="{5838E83D-3671-469D-985F-BEC091B78741}"/>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2" name="Chord 161">
              <a:extLst>
                <a:ext uri="{FF2B5EF4-FFF2-40B4-BE49-F238E27FC236}">
                  <a16:creationId xmlns:a16="http://schemas.microsoft.com/office/drawing/2014/main" id="{BC66DE4A-23D1-40BA-86A5-B7E5D30C6777}"/>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63" name="Straight Connector 162">
              <a:extLst>
                <a:ext uri="{FF2B5EF4-FFF2-40B4-BE49-F238E27FC236}">
                  <a16:creationId xmlns:a16="http://schemas.microsoft.com/office/drawing/2014/main" id="{00F1609D-54EC-4F7A-A097-5E34ECD898B8}"/>
                </a:ext>
              </a:extLst>
            </p:cNvPr>
            <p:cNvCxnSpPr>
              <a:cxnSpLocks/>
              <a:stCxn id="161" idx="1"/>
              <a:endCxn id="149"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3AACB750-E775-4631-A59D-79677CCC9B9D}"/>
                </a:ext>
              </a:extLst>
            </p:cNvPr>
            <p:cNvCxnSpPr>
              <a:cxnSpLocks/>
              <a:stCxn id="183" idx="6"/>
              <a:endCxn id="157"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CEB26039-8B27-4436-B67D-BDFFED7CEFE4}"/>
                </a:ext>
              </a:extLst>
            </p:cNvPr>
            <p:cNvCxnSpPr>
              <a:cxnSpLocks/>
              <a:stCxn id="180" idx="4"/>
              <a:endCxn id="186"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FF4941D2-C21B-43AE-BC49-DC248DF59153}"/>
                </a:ext>
              </a:extLst>
            </p:cNvPr>
            <p:cNvCxnSpPr>
              <a:cxnSpLocks/>
              <a:stCxn id="186" idx="4"/>
              <a:endCxn id="185"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9E18E30F-14C0-47D6-9BF7-9B0E4678B7F5}"/>
                </a:ext>
              </a:extLst>
            </p:cNvPr>
            <p:cNvCxnSpPr>
              <a:cxnSpLocks/>
              <a:stCxn id="184"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47208C46-E8DF-42E1-9337-1C60D4B0C5FE}"/>
                </a:ext>
              </a:extLst>
            </p:cNvPr>
            <p:cNvCxnSpPr>
              <a:cxnSpLocks/>
              <a:stCxn id="184" idx="0"/>
              <a:endCxn id="185"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BD88AC33-1639-4F47-84B2-7F9A7E6192EE}"/>
                </a:ext>
              </a:extLst>
            </p:cNvPr>
            <p:cNvCxnSpPr>
              <a:cxnSpLocks/>
              <a:stCxn id="194" idx="1"/>
              <a:endCxn id="180"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921C51B-507F-4B38-8799-432D97AEAB38}"/>
                </a:ext>
              </a:extLst>
            </p:cNvPr>
            <p:cNvCxnSpPr>
              <a:cxnSpLocks/>
              <a:stCxn id="185" idx="2"/>
              <a:endCxn id="194"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8CB33B1-CD2C-4337-93FF-B0AE55A8E4F0}"/>
                </a:ext>
              </a:extLst>
            </p:cNvPr>
            <p:cNvCxnSpPr>
              <a:cxnSpLocks/>
              <a:stCxn id="184"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E0036B86-00B1-4A15-A887-1C8FD24F2021}"/>
                </a:ext>
              </a:extLst>
            </p:cNvPr>
            <p:cNvCxnSpPr>
              <a:cxnSpLocks/>
              <a:stCxn id="157" idx="1"/>
              <a:endCxn id="64"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51C13A3-4AF5-4F10-AE6E-C716AF82C77C}"/>
                </a:ext>
              </a:extLst>
            </p:cNvPr>
            <p:cNvCxnSpPr>
              <a:cxnSpLocks/>
              <a:stCxn id="182" idx="6"/>
              <a:endCxn id="181"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B02DCD13-65A8-4507-9430-DC888F9AB3DA}"/>
                </a:ext>
              </a:extLst>
            </p:cNvPr>
            <p:cNvCxnSpPr>
              <a:cxnSpLocks/>
              <a:stCxn id="180" idx="7"/>
              <a:endCxn id="182"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0267751D-234F-43EC-8CB3-A1490C98A767}"/>
                </a:ext>
              </a:extLst>
            </p:cNvPr>
            <p:cNvCxnSpPr>
              <a:cxnSpLocks/>
              <a:stCxn id="180" idx="5"/>
              <a:endCxn id="183"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23AB97B3-C90E-467A-B4EA-844E11591E48}"/>
                </a:ext>
              </a:extLst>
            </p:cNvPr>
            <p:cNvCxnSpPr>
              <a:cxnSpLocks/>
              <a:stCxn id="181" idx="3"/>
              <a:endCxn id="183"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490DC053-BA35-42B7-86BC-D72A42DAE2F6}"/>
                </a:ext>
              </a:extLst>
            </p:cNvPr>
            <p:cNvCxnSpPr>
              <a:cxnSpLocks/>
              <a:stCxn id="183" idx="4"/>
              <a:endCxn id="186"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CBB6BE4B-7427-4FBC-951E-331BB943F778}"/>
                </a:ext>
              </a:extLst>
            </p:cNvPr>
            <p:cNvCxnSpPr>
              <a:cxnSpLocks/>
              <a:stCxn id="159" idx="2"/>
              <a:endCxn id="184"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F0E95818-5D23-448D-A6E1-A937389F8130}"/>
                </a:ext>
              </a:extLst>
            </p:cNvPr>
            <p:cNvCxnSpPr>
              <a:cxnSpLocks/>
              <a:endCxn id="184"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0" name="Oval 179">
              <a:extLst>
                <a:ext uri="{FF2B5EF4-FFF2-40B4-BE49-F238E27FC236}">
                  <a16:creationId xmlns:a16="http://schemas.microsoft.com/office/drawing/2014/main" id="{D12A92C1-0780-4D5C-B8B2-7F4868EA32B9}"/>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1" name="Oval 180">
              <a:extLst>
                <a:ext uri="{FF2B5EF4-FFF2-40B4-BE49-F238E27FC236}">
                  <a16:creationId xmlns:a16="http://schemas.microsoft.com/office/drawing/2014/main" id="{21A1D674-0C1A-42EE-A5C4-38F10C7CF4E7}"/>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2" name="Oval 181">
              <a:extLst>
                <a:ext uri="{FF2B5EF4-FFF2-40B4-BE49-F238E27FC236}">
                  <a16:creationId xmlns:a16="http://schemas.microsoft.com/office/drawing/2014/main" id="{E5991706-7D8D-49A2-BAF5-452B8455B3EC}"/>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3" name="Oval 182">
              <a:extLst>
                <a:ext uri="{FF2B5EF4-FFF2-40B4-BE49-F238E27FC236}">
                  <a16:creationId xmlns:a16="http://schemas.microsoft.com/office/drawing/2014/main" id="{264F6344-FCEF-4009-9CE4-F8FBA55D1EF8}"/>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4" name="Oval 183">
              <a:extLst>
                <a:ext uri="{FF2B5EF4-FFF2-40B4-BE49-F238E27FC236}">
                  <a16:creationId xmlns:a16="http://schemas.microsoft.com/office/drawing/2014/main" id="{3A827730-9575-4C49-BED2-BAB98E0B2C24}"/>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5" name="Oval 184">
              <a:extLst>
                <a:ext uri="{FF2B5EF4-FFF2-40B4-BE49-F238E27FC236}">
                  <a16:creationId xmlns:a16="http://schemas.microsoft.com/office/drawing/2014/main" id="{005FE7DA-E716-4455-8F43-8D908A605B12}"/>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6" name="Oval 185">
              <a:extLst>
                <a:ext uri="{FF2B5EF4-FFF2-40B4-BE49-F238E27FC236}">
                  <a16:creationId xmlns:a16="http://schemas.microsoft.com/office/drawing/2014/main" id="{549594E1-4041-4E92-B8B3-A891EC0581C6}"/>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87" name="Straight Connector 186">
              <a:extLst>
                <a:ext uri="{FF2B5EF4-FFF2-40B4-BE49-F238E27FC236}">
                  <a16:creationId xmlns:a16="http://schemas.microsoft.com/office/drawing/2014/main" id="{0CC1D165-7523-42F8-BDE7-C09E423737B8}"/>
                </a:ext>
              </a:extLst>
            </p:cNvPr>
            <p:cNvCxnSpPr>
              <a:cxnSpLocks/>
              <a:stCxn id="186"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01809D7-69A2-456D-B9CB-CD5CE8981D21}"/>
                </a:ext>
              </a:extLst>
            </p:cNvPr>
            <p:cNvCxnSpPr>
              <a:cxnSpLocks/>
              <a:stCxn id="182" idx="4"/>
              <a:endCxn id="183"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37DEB8E5-06EB-4462-8F2F-507B9972E278}"/>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0" name="Straight Connector 189">
              <a:extLst>
                <a:ext uri="{FF2B5EF4-FFF2-40B4-BE49-F238E27FC236}">
                  <a16:creationId xmlns:a16="http://schemas.microsoft.com/office/drawing/2014/main" id="{7311709C-1FBE-4EBF-8C4B-094200B579D2}"/>
                </a:ext>
              </a:extLst>
            </p:cNvPr>
            <p:cNvCxnSpPr>
              <a:cxnSpLocks/>
              <a:stCxn id="189" idx="3"/>
              <a:endCxn id="153"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8F20F7E0-954F-4AD3-AC0D-2A1D83EFEECB}"/>
                </a:ext>
              </a:extLst>
            </p:cNvPr>
            <p:cNvCxnSpPr>
              <a:cxnSpLocks/>
              <a:stCxn id="189" idx="2"/>
              <a:endCxn id="64"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4F5A4052-FECE-4568-986D-FF2FA7051506}"/>
                </a:ext>
              </a:extLst>
            </p:cNvPr>
            <p:cNvCxnSpPr>
              <a:cxnSpLocks/>
              <a:stCxn id="182" idx="7"/>
              <a:endCxn id="66"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CB602BCE-6ACD-450B-AC92-82EE91E3D592}"/>
                </a:ext>
              </a:extLst>
            </p:cNvPr>
            <p:cNvCxnSpPr>
              <a:cxnSpLocks/>
              <a:endCxn id="182"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4" name="Chord 193">
              <a:extLst>
                <a:ext uri="{FF2B5EF4-FFF2-40B4-BE49-F238E27FC236}">
                  <a16:creationId xmlns:a16="http://schemas.microsoft.com/office/drawing/2014/main" id="{4277B453-F7CE-4C82-AD1D-C96188720837}"/>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5" name="Straight Connector 194">
              <a:extLst>
                <a:ext uri="{FF2B5EF4-FFF2-40B4-BE49-F238E27FC236}">
                  <a16:creationId xmlns:a16="http://schemas.microsoft.com/office/drawing/2014/main" id="{897DF0AF-23F7-47A8-83D8-A797BD669B8B}"/>
                </a:ext>
              </a:extLst>
            </p:cNvPr>
            <p:cNvCxnSpPr>
              <a:cxnSpLocks/>
              <a:stCxn id="185"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1D82BBC8-6C11-4CAE-B345-030895BB454D}"/>
                </a:ext>
              </a:extLst>
            </p:cNvPr>
            <p:cNvCxnSpPr>
              <a:cxnSpLocks/>
              <a:stCxn id="181" idx="6"/>
              <a:endCxn id="64"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708C2E-6550-40E9-AF5F-AB057C4EDBF3}"/>
                </a:ext>
              </a:extLst>
            </p:cNvPr>
            <p:cNvCxnSpPr>
              <a:cxnSpLocks/>
              <a:stCxn id="181" idx="5"/>
              <a:endCxn id="157"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C933B556-3554-4E92-A88E-708353656D99}"/>
                </a:ext>
              </a:extLst>
            </p:cNvPr>
            <p:cNvCxnSpPr>
              <a:cxnSpLocks/>
              <a:stCxn id="66" idx="0"/>
              <a:endCxn id="181"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55AAED15-F9E5-438D-81C3-6F2350589391}"/>
                </a:ext>
              </a:extLst>
            </p:cNvPr>
            <p:cNvCxnSpPr>
              <a:cxnSpLocks/>
              <a:stCxn id="186" idx="5"/>
              <a:endCxn id="158"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D979670F-A226-445F-87BE-0EDA404539ED}"/>
                </a:ext>
              </a:extLst>
            </p:cNvPr>
            <p:cNvCxnSpPr>
              <a:cxnSpLocks/>
              <a:stCxn id="153" idx="7"/>
              <a:endCxn id="64"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C3DCF77F-7EB5-4D09-B658-5AC9CDF13197}"/>
                </a:ext>
              </a:extLst>
            </p:cNvPr>
            <p:cNvCxnSpPr>
              <a:cxnSpLocks/>
              <a:stCxn id="82" idx="7"/>
              <a:endCxn id="189"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0A0EC9F9-7A3D-4D3E-8F51-22E8F3FF9F76}"/>
                </a:ext>
              </a:extLst>
            </p:cNvPr>
            <p:cNvCxnSpPr>
              <a:cxnSpLocks/>
              <a:stCxn id="156" idx="7"/>
              <a:endCxn id="71"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2E5B285C-491B-4D42-8A83-1D17F853756E}"/>
                </a:ext>
              </a:extLst>
            </p:cNvPr>
            <p:cNvCxnSpPr>
              <a:cxnSpLocks/>
              <a:stCxn id="156" idx="6"/>
              <a:endCxn id="189"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AB94BD98-278C-4A47-9949-49987FC9194B}"/>
                </a:ext>
              </a:extLst>
            </p:cNvPr>
            <p:cNvCxnSpPr>
              <a:cxnSpLocks/>
              <a:stCxn id="72" idx="0"/>
              <a:endCxn id="156"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01BC6748-5005-463B-ADDB-6CD8EDC3D9E6}"/>
                </a:ext>
              </a:extLst>
            </p:cNvPr>
            <p:cNvCxnSpPr>
              <a:cxnSpLocks/>
              <a:stCxn id="212" idx="0"/>
              <a:endCxn id="211"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E57A417-C969-4A4B-A0DA-693318CEC0F5}"/>
                </a:ext>
              </a:extLst>
            </p:cNvPr>
            <p:cNvCxnSpPr>
              <a:cxnSpLocks/>
              <a:stCxn id="80" idx="0"/>
              <a:endCxn id="211"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45AD6383-C94F-4C9C-B60D-A6EFB3198D7C}"/>
                </a:ext>
              </a:extLst>
            </p:cNvPr>
            <p:cNvCxnSpPr>
              <a:cxnSpLocks/>
              <a:stCxn id="79" idx="0"/>
              <a:endCxn id="212"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10CF3434-4FC7-4349-A2AA-4A3DA56A6C16}"/>
                </a:ext>
              </a:extLst>
            </p:cNvPr>
            <p:cNvCxnSpPr>
              <a:cxnSpLocks/>
              <a:stCxn id="156" idx="1"/>
              <a:endCxn id="213"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68F595A8-8713-4A94-96F9-9DEF8744C37A}"/>
                </a:ext>
              </a:extLst>
            </p:cNvPr>
            <p:cNvCxnSpPr>
              <a:cxnSpLocks/>
              <a:stCxn id="72" idx="0"/>
              <a:endCxn id="213"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07631C7D-9EEF-4650-BCDD-28BEFACB6B0A}"/>
                </a:ext>
              </a:extLst>
            </p:cNvPr>
            <p:cNvCxnSpPr>
              <a:cxnSpLocks/>
              <a:stCxn id="213" idx="7"/>
              <a:endCxn id="212"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1" name="Oval 210">
              <a:extLst>
                <a:ext uri="{FF2B5EF4-FFF2-40B4-BE49-F238E27FC236}">
                  <a16:creationId xmlns:a16="http://schemas.microsoft.com/office/drawing/2014/main" id="{BC11F5EA-4C6F-4C4B-AB59-6467B8806D24}"/>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2" name="Oval 211">
              <a:extLst>
                <a:ext uri="{FF2B5EF4-FFF2-40B4-BE49-F238E27FC236}">
                  <a16:creationId xmlns:a16="http://schemas.microsoft.com/office/drawing/2014/main" id="{27FAF4D5-B37F-4BC4-8279-CDBC72FBC8E2}"/>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3" name="Oval 212">
              <a:extLst>
                <a:ext uri="{FF2B5EF4-FFF2-40B4-BE49-F238E27FC236}">
                  <a16:creationId xmlns:a16="http://schemas.microsoft.com/office/drawing/2014/main" id="{020B9E01-F380-4F5A-A128-5051AEEA05B1}"/>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14" name="Straight Connector 213">
              <a:extLst>
                <a:ext uri="{FF2B5EF4-FFF2-40B4-BE49-F238E27FC236}">
                  <a16:creationId xmlns:a16="http://schemas.microsoft.com/office/drawing/2014/main" id="{CE1EE67B-63F6-49F9-B01D-84E5AA3015C8}"/>
                </a:ext>
              </a:extLst>
            </p:cNvPr>
            <p:cNvCxnSpPr>
              <a:cxnSpLocks/>
              <a:stCxn id="77" idx="0"/>
              <a:endCxn id="211"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8B633272-CDDF-4643-8E96-0E69E26B508C}"/>
                </a:ext>
              </a:extLst>
            </p:cNvPr>
            <p:cNvCxnSpPr>
              <a:cxnSpLocks/>
              <a:endCxn id="77"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279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217" name="Group 216">
            <a:extLst>
              <a:ext uri="{FF2B5EF4-FFF2-40B4-BE49-F238E27FC236}">
                <a16:creationId xmlns:a16="http://schemas.microsoft.com/office/drawing/2014/main" id="{A93A0354-2687-4B75-81A7-A8072F1BC991}"/>
              </a:ext>
            </a:extLst>
          </p:cNvPr>
          <p:cNvGrpSpPr/>
          <p:nvPr userDrawn="1"/>
        </p:nvGrpSpPr>
        <p:grpSpPr>
          <a:xfrm>
            <a:off x="-74236" y="-78334"/>
            <a:ext cx="9306190" cy="5288975"/>
            <a:chOff x="-98982" y="-104349"/>
            <a:chExt cx="12408253" cy="7045442"/>
          </a:xfrm>
          <a:solidFill>
            <a:schemeClr val="bg1">
              <a:alpha val="10000"/>
            </a:schemeClr>
          </a:solidFill>
        </p:grpSpPr>
        <p:cxnSp>
          <p:nvCxnSpPr>
            <p:cNvPr id="218" name="Straight Connector 217">
              <a:extLst>
                <a:ext uri="{FF2B5EF4-FFF2-40B4-BE49-F238E27FC236}">
                  <a16:creationId xmlns:a16="http://schemas.microsoft.com/office/drawing/2014/main" id="{ECC07AD6-9B7B-4F82-A681-2DF36F226EB3}"/>
                </a:ext>
              </a:extLst>
            </p:cNvPr>
            <p:cNvCxnSpPr>
              <a:cxnSpLocks/>
              <a:stCxn id="281" idx="7"/>
              <a:endCxn id="279"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59F0B30D-5D1D-45D2-82DF-10C1AFD89F54}"/>
                </a:ext>
              </a:extLst>
            </p:cNvPr>
            <p:cNvCxnSpPr>
              <a:cxnSpLocks/>
              <a:stCxn id="279" idx="4"/>
              <a:endCxn id="298"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01CAF030-2C10-4C83-BAA2-5BB6EA477CDD}"/>
                </a:ext>
              </a:extLst>
            </p:cNvPr>
            <p:cNvCxnSpPr>
              <a:cxnSpLocks/>
              <a:stCxn id="284" idx="2"/>
              <a:endCxn id="296"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9EC820E7-0700-4BD1-92FE-DED231C50008}"/>
                </a:ext>
              </a:extLst>
            </p:cNvPr>
            <p:cNvCxnSpPr>
              <a:cxnSpLocks/>
              <a:stCxn id="298" idx="5"/>
              <a:endCxn id="284"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AF163596-75A8-4537-9E5B-2DD50101FD0A}"/>
                </a:ext>
              </a:extLst>
            </p:cNvPr>
            <p:cNvCxnSpPr>
              <a:cxnSpLocks/>
              <a:stCxn id="279" idx="5"/>
              <a:endCxn id="297"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95EFD9B9-1375-467F-9E23-96880F6D3ECB}"/>
                </a:ext>
              </a:extLst>
            </p:cNvPr>
            <p:cNvCxnSpPr>
              <a:cxnSpLocks/>
              <a:stCxn id="284" idx="0"/>
              <a:endCxn id="297"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50AB135D-E9EC-44D0-9157-59B971AF415D}"/>
                </a:ext>
              </a:extLst>
            </p:cNvPr>
            <p:cNvCxnSpPr>
              <a:cxnSpLocks/>
              <a:stCxn id="298" idx="3"/>
              <a:endCxn id="296"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CA4B8596-A3B9-43CC-912A-8D3308DDC71E}"/>
                </a:ext>
              </a:extLst>
            </p:cNvPr>
            <p:cNvCxnSpPr>
              <a:cxnSpLocks/>
              <a:stCxn id="404" idx="7"/>
              <a:endCxn id="286"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A9BF639-9C64-46E1-A5AC-83D592382C73}"/>
                </a:ext>
              </a:extLst>
            </p:cNvPr>
            <p:cNvCxnSpPr>
              <a:cxnSpLocks/>
              <a:stCxn id="284" idx="7"/>
              <a:endCxn id="286"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E26D96E3-49CA-4158-B064-E417086598CC}"/>
                </a:ext>
              </a:extLst>
            </p:cNvPr>
            <p:cNvCxnSpPr>
              <a:cxnSpLocks/>
              <a:stCxn id="283"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511B573A-E05B-432D-9A0A-181EC0026387}"/>
                </a:ext>
              </a:extLst>
            </p:cNvPr>
            <p:cNvCxnSpPr>
              <a:cxnSpLocks/>
              <a:stCxn id="298" idx="6"/>
              <a:endCxn id="297"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D948FAFD-9608-41A5-B712-131AE0079261}"/>
                </a:ext>
              </a:extLst>
            </p:cNvPr>
            <p:cNvCxnSpPr>
              <a:cxnSpLocks/>
              <a:stCxn id="283" idx="0"/>
              <a:endCxn id="296"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F0F91089-6159-4A00-AB22-14C9B5CBCA13}"/>
                </a:ext>
              </a:extLst>
            </p:cNvPr>
            <p:cNvCxnSpPr>
              <a:cxnSpLocks/>
              <a:stCxn id="297" idx="6"/>
              <a:endCxn id="286"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74EE683A-E741-41AC-AEEE-99EDD23B3F51}"/>
                </a:ext>
              </a:extLst>
            </p:cNvPr>
            <p:cNvCxnSpPr>
              <a:cxnSpLocks/>
              <a:stCxn id="285" idx="0"/>
              <a:endCxn id="286"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56C10DAD-DCC4-4785-B866-77C5CDBDA72D}"/>
                </a:ext>
              </a:extLst>
            </p:cNvPr>
            <p:cNvCxnSpPr>
              <a:cxnSpLocks/>
              <a:stCxn id="288" idx="1"/>
              <a:endCxn id="286"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62E05A1B-5B10-41DC-B18E-0AC5720B98AF}"/>
                </a:ext>
              </a:extLst>
            </p:cNvPr>
            <p:cNvCxnSpPr>
              <a:cxnSpLocks/>
              <a:stCxn id="288" idx="0"/>
              <a:endCxn id="287"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7A76CF74-2C36-42FC-9F18-FCA36A274B01}"/>
                </a:ext>
              </a:extLst>
            </p:cNvPr>
            <p:cNvCxnSpPr>
              <a:cxnSpLocks/>
              <a:stCxn id="287" idx="2"/>
              <a:endCxn id="286"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2C1CEA6C-9704-436F-9B16-D5CD852F06EF}"/>
                </a:ext>
              </a:extLst>
            </p:cNvPr>
            <p:cNvCxnSpPr>
              <a:cxnSpLocks/>
              <a:stCxn id="287" idx="7"/>
              <a:endCxn id="427"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792D9CB8-8BE0-4EBA-9B89-B0183F56C6CB}"/>
                </a:ext>
              </a:extLst>
            </p:cNvPr>
            <p:cNvCxnSpPr>
              <a:cxnSpLocks/>
              <a:stCxn id="287" idx="6"/>
              <a:endCxn id="294"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D0F76799-51CB-4BB9-A524-3D9837B0327F}"/>
                </a:ext>
              </a:extLst>
            </p:cNvPr>
            <p:cNvCxnSpPr>
              <a:cxnSpLocks/>
              <a:stCxn id="294" idx="7"/>
              <a:endCxn id="295"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3F81D86-59B4-41C8-B71D-C1233DF89F07}"/>
                </a:ext>
              </a:extLst>
            </p:cNvPr>
            <p:cNvCxnSpPr>
              <a:cxnSpLocks/>
              <a:stCxn id="280" idx="0"/>
              <a:endCxn id="279"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A29C7661-32D0-4070-A60D-8812F08D9553}"/>
                </a:ext>
              </a:extLst>
            </p:cNvPr>
            <p:cNvCxnSpPr>
              <a:cxnSpLocks/>
              <a:stCxn id="296" idx="2"/>
              <a:endCxn id="280"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40CFDEB5-8BD6-4B0E-920C-24D6A09B3F96}"/>
                </a:ext>
              </a:extLst>
            </p:cNvPr>
            <p:cNvCxnSpPr>
              <a:cxnSpLocks/>
              <a:stCxn id="283" idx="1"/>
              <a:endCxn id="280"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2EBF05BC-BDCF-4ED2-9D19-1952C482B3DA}"/>
                </a:ext>
              </a:extLst>
            </p:cNvPr>
            <p:cNvCxnSpPr>
              <a:cxnSpLocks/>
              <a:stCxn id="282" idx="7"/>
              <a:endCxn id="280"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35E41A46-E730-4BDB-9452-784BCDBB33C3}"/>
                </a:ext>
              </a:extLst>
            </p:cNvPr>
            <p:cNvCxnSpPr>
              <a:cxnSpLocks/>
              <a:stCxn id="281" idx="6"/>
              <a:endCxn id="280"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4E2FB429-AEDA-432F-B37E-50F4871C0365}"/>
                </a:ext>
              </a:extLst>
            </p:cNvPr>
            <p:cNvCxnSpPr>
              <a:cxnSpLocks/>
              <a:stCxn id="301" idx="7"/>
              <a:endCxn id="281"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1CC9691F-489B-4390-9DE1-E1011A7FAC4A}"/>
                </a:ext>
              </a:extLst>
            </p:cNvPr>
            <p:cNvCxnSpPr>
              <a:cxnSpLocks/>
              <a:stCxn id="301" idx="6"/>
              <a:endCxn id="282"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7EA1AC0D-3354-41AB-8AC8-ADF4BD8915B3}"/>
                </a:ext>
              </a:extLst>
            </p:cNvPr>
            <p:cNvCxnSpPr>
              <a:cxnSpLocks/>
              <a:stCxn id="301"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25A6F784-BFC5-4301-80B3-14793CDF9D53}"/>
                </a:ext>
              </a:extLst>
            </p:cNvPr>
            <p:cNvCxnSpPr>
              <a:cxnSpLocks/>
              <a:stCxn id="282"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93EA3626-D595-4DCD-989D-13B860D94A44}"/>
                </a:ext>
              </a:extLst>
            </p:cNvPr>
            <p:cNvCxnSpPr>
              <a:cxnSpLocks/>
              <a:stCxn id="282"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AA1DC40D-2213-4B14-8112-09C7A2865BD0}"/>
                </a:ext>
              </a:extLst>
            </p:cNvPr>
            <p:cNvCxnSpPr>
              <a:cxnSpLocks/>
              <a:stCxn id="283"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B92997EF-6D7E-4C87-8D00-2F1ACB5AA962}"/>
                </a:ext>
              </a:extLst>
            </p:cNvPr>
            <p:cNvCxnSpPr>
              <a:cxnSpLocks/>
              <a:stCxn id="282" idx="6"/>
              <a:endCxn id="283"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D79DE1C7-883C-47F4-8E70-58B4EB328FE5}"/>
                </a:ext>
              </a:extLst>
            </p:cNvPr>
            <p:cNvCxnSpPr>
              <a:cxnSpLocks/>
              <a:stCxn id="283" idx="6"/>
              <a:endCxn id="284"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AAFFB451-B1DC-4495-B341-6445EE8FC1C9}"/>
                </a:ext>
              </a:extLst>
            </p:cNvPr>
            <p:cNvCxnSpPr>
              <a:cxnSpLocks/>
              <a:stCxn id="285" idx="2"/>
              <a:endCxn id="284"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D0B2ED9C-A273-40CD-A70E-F3C04E316367}"/>
                </a:ext>
              </a:extLst>
            </p:cNvPr>
            <p:cNvCxnSpPr>
              <a:cxnSpLocks/>
              <a:stCxn id="306" idx="0"/>
              <a:endCxn id="284"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A82FB7B0-F1F9-40A2-981C-E300FB4AB433}"/>
                </a:ext>
              </a:extLst>
            </p:cNvPr>
            <p:cNvCxnSpPr>
              <a:cxnSpLocks/>
              <a:endCxn id="284"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29EAA0FA-7783-40A6-A1D6-02C0356587F2}"/>
                </a:ext>
              </a:extLst>
            </p:cNvPr>
            <p:cNvCxnSpPr>
              <a:cxnSpLocks/>
              <a:stCxn id="306" idx="2"/>
              <a:endCxn id="285"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EDF7C2EC-B2C6-4779-81E6-3FAFD227A155}"/>
                </a:ext>
              </a:extLst>
            </p:cNvPr>
            <p:cNvCxnSpPr>
              <a:cxnSpLocks/>
              <a:stCxn id="288" idx="2"/>
              <a:endCxn id="285"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8B73CE0F-5857-4FBE-9AA5-1C086D8C8579}"/>
                </a:ext>
              </a:extLst>
            </p:cNvPr>
            <p:cNvCxnSpPr>
              <a:cxnSpLocks/>
              <a:stCxn id="288"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66750EFA-B553-44AA-BD0E-2F90E984FCA7}"/>
                </a:ext>
              </a:extLst>
            </p:cNvPr>
            <p:cNvCxnSpPr>
              <a:cxnSpLocks/>
              <a:stCxn id="289"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042CC6A0-33D2-43B2-87FB-EFA2486811A5}"/>
                </a:ext>
              </a:extLst>
            </p:cNvPr>
            <p:cNvCxnSpPr>
              <a:cxnSpLocks/>
              <a:stCxn id="289" idx="2"/>
              <a:endCxn id="288"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F72EFF0-E6EC-44B8-8475-8D1D7C14CDD1}"/>
                </a:ext>
              </a:extLst>
            </p:cNvPr>
            <p:cNvCxnSpPr>
              <a:cxnSpLocks/>
              <a:stCxn id="294" idx="4"/>
              <a:endCxn id="289"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9103CFC0-6C29-499B-AD29-181247A3253F}"/>
                </a:ext>
              </a:extLst>
            </p:cNvPr>
            <p:cNvCxnSpPr>
              <a:cxnSpLocks/>
              <a:stCxn id="293" idx="3"/>
              <a:endCxn id="289"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C11A6C73-62CF-42DA-9BB3-78A541EF9DD4}"/>
                </a:ext>
              </a:extLst>
            </p:cNvPr>
            <p:cNvCxnSpPr>
              <a:cxnSpLocks/>
              <a:stCxn id="293" idx="2"/>
              <a:endCxn id="294"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C9F5E034-3384-4868-B51D-0EF3FE4B1792}"/>
                </a:ext>
              </a:extLst>
            </p:cNvPr>
            <p:cNvCxnSpPr>
              <a:cxnSpLocks/>
              <a:stCxn id="293" idx="1"/>
              <a:endCxn id="295"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E6E3F94C-B647-4CF0-AEF4-51CE460B6DA4}"/>
                </a:ext>
              </a:extLst>
            </p:cNvPr>
            <p:cNvCxnSpPr>
              <a:cxnSpLocks/>
              <a:stCxn id="291" idx="1"/>
              <a:endCxn id="295"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A5A3A9FA-4DB7-4899-94CD-6831B6F1D132}"/>
                </a:ext>
              </a:extLst>
            </p:cNvPr>
            <p:cNvCxnSpPr>
              <a:cxnSpLocks/>
              <a:stCxn id="291" idx="0"/>
              <a:endCxn id="292"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FB265748-D260-46F1-A07B-B7E62DF572FA}"/>
                </a:ext>
              </a:extLst>
            </p:cNvPr>
            <p:cNvCxnSpPr>
              <a:cxnSpLocks/>
              <a:stCxn id="363" idx="7"/>
              <a:endCxn id="428"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AC966C4B-F642-4553-9E7F-D6F6DE484E1E}"/>
                </a:ext>
              </a:extLst>
            </p:cNvPr>
            <p:cNvCxnSpPr>
              <a:cxnSpLocks/>
              <a:endCxn id="290"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5F56F1BD-37DE-4583-920D-EDDFBE266103}"/>
                </a:ext>
              </a:extLst>
            </p:cNvPr>
            <p:cNvCxnSpPr>
              <a:cxnSpLocks/>
              <a:stCxn id="363" idx="0"/>
              <a:endCxn id="427"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EE7AFFC2-B8F8-4AFD-B696-7BD0837B44BD}"/>
                </a:ext>
              </a:extLst>
            </p:cNvPr>
            <p:cNvCxnSpPr>
              <a:cxnSpLocks/>
              <a:stCxn id="375" idx="0"/>
              <a:endCxn id="426"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969F3B65-E810-489E-A445-E77720D20165}"/>
                </a:ext>
              </a:extLst>
            </p:cNvPr>
            <p:cNvCxnSpPr>
              <a:cxnSpLocks/>
              <a:stCxn id="375" idx="1"/>
              <a:endCxn id="292"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1B0BC112-A9C9-48B5-A6C1-4030CB95A28E}"/>
                </a:ext>
              </a:extLst>
            </p:cNvPr>
            <p:cNvCxnSpPr>
              <a:cxnSpLocks/>
              <a:stCxn id="292" idx="2"/>
              <a:endCxn id="295"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0934F7A6-399A-4CAC-A7E9-0BEB6E3ABF2D}"/>
                </a:ext>
              </a:extLst>
            </p:cNvPr>
            <p:cNvCxnSpPr>
              <a:cxnSpLocks/>
              <a:stCxn id="291" idx="2"/>
              <a:endCxn id="293"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8C5C9ECE-0069-4B5E-9CCE-19B46B9C941C}"/>
                </a:ext>
              </a:extLst>
            </p:cNvPr>
            <p:cNvCxnSpPr>
              <a:cxnSpLocks/>
              <a:stCxn id="290" idx="1"/>
              <a:endCxn id="293"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15F4530F-E483-40B9-88CD-C9476422E32F}"/>
                </a:ext>
              </a:extLst>
            </p:cNvPr>
            <p:cNvCxnSpPr>
              <a:cxnSpLocks/>
              <a:stCxn id="290" idx="3"/>
              <a:endCxn id="307"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B8274BE7-0BBC-4EE9-B660-FFBF06EE36D5}"/>
                </a:ext>
              </a:extLst>
            </p:cNvPr>
            <p:cNvCxnSpPr>
              <a:cxnSpLocks/>
              <a:stCxn id="293" idx="4"/>
              <a:endCxn id="307"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0BE2AC43-6ED1-4734-9019-8890AB14F57C}"/>
                </a:ext>
              </a:extLst>
            </p:cNvPr>
            <p:cNvCxnSpPr>
              <a:cxnSpLocks/>
              <a:stCxn id="289" idx="5"/>
              <a:endCxn id="307"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FBDBEEAC-A05D-45C3-94F5-81CB8E365434}"/>
                </a:ext>
              </a:extLst>
            </p:cNvPr>
            <p:cNvCxnSpPr>
              <a:cxnSpLocks/>
              <a:stCxn id="290" idx="7"/>
              <a:endCxn id="291"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E4942A7A-00B9-48C7-8A5D-543DE034D568}"/>
                </a:ext>
              </a:extLst>
            </p:cNvPr>
            <p:cNvCxnSpPr>
              <a:cxnSpLocks/>
              <a:stCxn id="288" idx="7"/>
              <a:endCxn id="294"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906F2FA8-D822-486C-B518-F0178594347E}"/>
                </a:ext>
              </a:extLst>
            </p:cNvPr>
            <p:cNvCxnSpPr>
              <a:cxnSpLocks/>
              <a:endCxn id="290"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79" name="Oval 278">
              <a:extLst>
                <a:ext uri="{FF2B5EF4-FFF2-40B4-BE49-F238E27FC236}">
                  <a16:creationId xmlns:a16="http://schemas.microsoft.com/office/drawing/2014/main" id="{E04135AD-B34E-4C86-AE95-B91ED87D97D2}"/>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0" name="Oval 279">
              <a:extLst>
                <a:ext uri="{FF2B5EF4-FFF2-40B4-BE49-F238E27FC236}">
                  <a16:creationId xmlns:a16="http://schemas.microsoft.com/office/drawing/2014/main" id="{8C5492B1-9DA0-4566-AB89-4C3E942CFC6C}"/>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1" name="Oval 280">
              <a:extLst>
                <a:ext uri="{FF2B5EF4-FFF2-40B4-BE49-F238E27FC236}">
                  <a16:creationId xmlns:a16="http://schemas.microsoft.com/office/drawing/2014/main" id="{30BDA989-BB89-4A73-9463-FBB3DE9CAE52}"/>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2" name="Oval 281">
              <a:extLst>
                <a:ext uri="{FF2B5EF4-FFF2-40B4-BE49-F238E27FC236}">
                  <a16:creationId xmlns:a16="http://schemas.microsoft.com/office/drawing/2014/main" id="{9410E2AC-D6AB-461E-885D-A3D40782ABF5}"/>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3" name="Oval 282">
              <a:extLst>
                <a:ext uri="{FF2B5EF4-FFF2-40B4-BE49-F238E27FC236}">
                  <a16:creationId xmlns:a16="http://schemas.microsoft.com/office/drawing/2014/main" id="{115DDC6F-E401-4AC2-81B6-47486358B731}"/>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4" name="Oval 283">
              <a:extLst>
                <a:ext uri="{FF2B5EF4-FFF2-40B4-BE49-F238E27FC236}">
                  <a16:creationId xmlns:a16="http://schemas.microsoft.com/office/drawing/2014/main" id="{01A58AE3-7F6F-47E6-950F-C1D07CA63104}"/>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5" name="Oval 284">
              <a:extLst>
                <a:ext uri="{FF2B5EF4-FFF2-40B4-BE49-F238E27FC236}">
                  <a16:creationId xmlns:a16="http://schemas.microsoft.com/office/drawing/2014/main" id="{C52BF545-6D1B-4DC6-B148-6B7619A7D8B1}"/>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6" name="Oval 285">
              <a:extLst>
                <a:ext uri="{FF2B5EF4-FFF2-40B4-BE49-F238E27FC236}">
                  <a16:creationId xmlns:a16="http://schemas.microsoft.com/office/drawing/2014/main" id="{2FA6CD32-4868-4861-A413-A22D9747374F}"/>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7" name="Oval 286">
              <a:extLst>
                <a:ext uri="{FF2B5EF4-FFF2-40B4-BE49-F238E27FC236}">
                  <a16:creationId xmlns:a16="http://schemas.microsoft.com/office/drawing/2014/main" id="{3DC86FF1-EF7B-49A4-8B8D-572E497E48B2}"/>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8" name="Oval 287">
              <a:extLst>
                <a:ext uri="{FF2B5EF4-FFF2-40B4-BE49-F238E27FC236}">
                  <a16:creationId xmlns:a16="http://schemas.microsoft.com/office/drawing/2014/main" id="{97186B5D-71E6-4754-A38C-299230BF8D83}"/>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9" name="Oval 288">
              <a:extLst>
                <a:ext uri="{FF2B5EF4-FFF2-40B4-BE49-F238E27FC236}">
                  <a16:creationId xmlns:a16="http://schemas.microsoft.com/office/drawing/2014/main" id="{459398D9-3B32-4949-A360-59A3B04505A0}"/>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0" name="Oval 289">
              <a:extLst>
                <a:ext uri="{FF2B5EF4-FFF2-40B4-BE49-F238E27FC236}">
                  <a16:creationId xmlns:a16="http://schemas.microsoft.com/office/drawing/2014/main" id="{EB23C537-8A55-40FD-9D25-46F47EE25A0A}"/>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1" name="Oval 290">
              <a:extLst>
                <a:ext uri="{FF2B5EF4-FFF2-40B4-BE49-F238E27FC236}">
                  <a16:creationId xmlns:a16="http://schemas.microsoft.com/office/drawing/2014/main" id="{2A8671FC-2DD8-4132-AD26-F6E446F3F53B}"/>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2" name="Oval 291">
              <a:extLst>
                <a:ext uri="{FF2B5EF4-FFF2-40B4-BE49-F238E27FC236}">
                  <a16:creationId xmlns:a16="http://schemas.microsoft.com/office/drawing/2014/main" id="{186ABEF3-0B35-4039-A786-B65F7B13ABA5}"/>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3" name="Oval 292">
              <a:extLst>
                <a:ext uri="{FF2B5EF4-FFF2-40B4-BE49-F238E27FC236}">
                  <a16:creationId xmlns:a16="http://schemas.microsoft.com/office/drawing/2014/main" id="{5A7BDA52-027F-473E-9F7B-CD41955213E7}"/>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4" name="Oval 293">
              <a:extLst>
                <a:ext uri="{FF2B5EF4-FFF2-40B4-BE49-F238E27FC236}">
                  <a16:creationId xmlns:a16="http://schemas.microsoft.com/office/drawing/2014/main" id="{5BD262F9-1571-4795-9B1F-B3C108AA58F8}"/>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5" name="Oval 294">
              <a:extLst>
                <a:ext uri="{FF2B5EF4-FFF2-40B4-BE49-F238E27FC236}">
                  <a16:creationId xmlns:a16="http://schemas.microsoft.com/office/drawing/2014/main" id="{4AED8A0C-A2D6-4093-AC16-074E30A6F1E1}"/>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6" name="Oval 295">
              <a:extLst>
                <a:ext uri="{FF2B5EF4-FFF2-40B4-BE49-F238E27FC236}">
                  <a16:creationId xmlns:a16="http://schemas.microsoft.com/office/drawing/2014/main" id="{CCA917DF-8980-47F7-99A7-9BF89F3DDA33}"/>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7" name="Oval 296">
              <a:extLst>
                <a:ext uri="{FF2B5EF4-FFF2-40B4-BE49-F238E27FC236}">
                  <a16:creationId xmlns:a16="http://schemas.microsoft.com/office/drawing/2014/main" id="{00B3F6E6-2F47-4C22-B19E-E352A509A57D}"/>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8" name="Oval 297">
              <a:extLst>
                <a:ext uri="{FF2B5EF4-FFF2-40B4-BE49-F238E27FC236}">
                  <a16:creationId xmlns:a16="http://schemas.microsoft.com/office/drawing/2014/main" id="{0EE9B063-0452-4976-B9DE-023F10114FCC}"/>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99" name="Straight Connector 298">
              <a:extLst>
                <a:ext uri="{FF2B5EF4-FFF2-40B4-BE49-F238E27FC236}">
                  <a16:creationId xmlns:a16="http://schemas.microsoft.com/office/drawing/2014/main" id="{7E184B9C-2883-4B1E-AB02-A0C0E00F120A}"/>
                </a:ext>
              </a:extLst>
            </p:cNvPr>
            <p:cNvCxnSpPr>
              <a:cxnSpLocks/>
              <a:stCxn id="298" idx="2"/>
              <a:endCxn id="280"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1E4CB873-E45B-4AC4-B721-87D85D6CC0AF}"/>
                </a:ext>
              </a:extLst>
            </p:cNvPr>
            <p:cNvCxnSpPr>
              <a:cxnSpLocks/>
              <a:stCxn id="281" idx="4"/>
              <a:endCxn id="282"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1" name="Oval 300">
              <a:extLst>
                <a:ext uri="{FF2B5EF4-FFF2-40B4-BE49-F238E27FC236}">
                  <a16:creationId xmlns:a16="http://schemas.microsoft.com/office/drawing/2014/main" id="{AA055FA6-A716-4E54-9407-7435933906B2}"/>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302" name="Straight Connector 301">
              <a:extLst>
                <a:ext uri="{FF2B5EF4-FFF2-40B4-BE49-F238E27FC236}">
                  <a16:creationId xmlns:a16="http://schemas.microsoft.com/office/drawing/2014/main" id="{85C74136-4162-4A64-B85E-586C91BFCCF6}"/>
                </a:ext>
              </a:extLst>
            </p:cNvPr>
            <p:cNvCxnSpPr>
              <a:cxnSpLocks/>
              <a:stCxn id="301"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A0E9EDB8-8C42-473D-8C66-7867496BA187}"/>
                </a:ext>
              </a:extLst>
            </p:cNvPr>
            <p:cNvCxnSpPr>
              <a:cxnSpLocks/>
              <a:stCxn id="301"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E55D9255-3AF7-4C41-AE1F-8409B32F04C3}"/>
                </a:ext>
              </a:extLst>
            </p:cNvPr>
            <p:cNvCxnSpPr>
              <a:cxnSpLocks/>
              <a:stCxn id="301"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4344FD83-9983-4424-AAA6-148AE4CCFAD9}"/>
                </a:ext>
              </a:extLst>
            </p:cNvPr>
            <p:cNvCxnSpPr>
              <a:cxnSpLocks/>
              <a:endCxn id="281"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6" name="Chord 305">
              <a:extLst>
                <a:ext uri="{FF2B5EF4-FFF2-40B4-BE49-F238E27FC236}">
                  <a16:creationId xmlns:a16="http://schemas.microsoft.com/office/drawing/2014/main" id="{28D4CFF2-1DBE-4876-B3BF-8A7776EF4157}"/>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7" name="Chord 306">
              <a:extLst>
                <a:ext uri="{FF2B5EF4-FFF2-40B4-BE49-F238E27FC236}">
                  <a16:creationId xmlns:a16="http://schemas.microsoft.com/office/drawing/2014/main" id="{0F2AD8D5-59DD-42AF-8A54-081DDAA505F5}"/>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308" name="Straight Connector 307">
              <a:extLst>
                <a:ext uri="{FF2B5EF4-FFF2-40B4-BE49-F238E27FC236}">
                  <a16:creationId xmlns:a16="http://schemas.microsoft.com/office/drawing/2014/main" id="{444FA6C2-DCD5-48E6-9B87-9C33B7C104C9}"/>
                </a:ext>
              </a:extLst>
            </p:cNvPr>
            <p:cNvCxnSpPr>
              <a:cxnSpLocks/>
              <a:stCxn id="306" idx="1"/>
              <a:endCxn id="288"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EC17BC5D-1968-4A00-9612-60AF3C1DC048}"/>
                </a:ext>
              </a:extLst>
            </p:cNvPr>
            <p:cNvCxnSpPr>
              <a:cxnSpLocks/>
              <a:endCxn id="360"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78C26D02-86DC-4F20-AD2A-20EE17100464}"/>
                </a:ext>
              </a:extLst>
            </p:cNvPr>
            <p:cNvCxnSpPr>
              <a:cxnSpLocks/>
              <a:endCxn id="375"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B901A91C-F420-44C0-A758-2D50358BB2CF}"/>
                </a:ext>
              </a:extLst>
            </p:cNvPr>
            <p:cNvCxnSpPr>
              <a:cxnSpLocks/>
              <a:stCxn id="360" idx="0"/>
              <a:endCxn id="375"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789DB2A7-80EE-4CFF-AC06-49621DD9B1D1}"/>
                </a:ext>
              </a:extLst>
            </p:cNvPr>
            <p:cNvCxnSpPr>
              <a:cxnSpLocks/>
              <a:stCxn id="426" idx="2"/>
              <a:endCxn id="362"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998575A5-C5D1-4804-B4EB-7907C235F278}"/>
                </a:ext>
              </a:extLst>
            </p:cNvPr>
            <p:cNvCxnSpPr>
              <a:cxnSpLocks/>
              <a:stCxn id="360" idx="7"/>
              <a:endCxn id="362"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EA80B120-CD43-41C6-AC7B-E7CD8E94F0C4}"/>
                </a:ext>
              </a:extLst>
            </p:cNvPr>
            <p:cNvCxnSpPr>
              <a:cxnSpLocks/>
              <a:endCxn id="375"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28C8C297-0234-4A22-A5F7-1B79EEC2A404}"/>
                </a:ext>
              </a:extLst>
            </p:cNvPr>
            <p:cNvCxnSpPr>
              <a:cxnSpLocks/>
              <a:stCxn id="375" idx="6"/>
              <a:endCxn id="362"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FFF6B43D-DCD2-411F-98EE-485281DB961A}"/>
                </a:ext>
              </a:extLst>
            </p:cNvPr>
            <p:cNvCxnSpPr>
              <a:cxnSpLocks/>
              <a:stCxn id="361" idx="0"/>
              <a:endCxn id="362"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C6138CA4-90DD-4B41-9514-5327FF10A391}"/>
                </a:ext>
              </a:extLst>
            </p:cNvPr>
            <p:cNvCxnSpPr>
              <a:cxnSpLocks/>
              <a:stCxn id="364" idx="1"/>
              <a:endCxn id="362"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1387748F-CA4F-45D8-85AF-1FBE8B866CA3}"/>
                </a:ext>
              </a:extLst>
            </p:cNvPr>
            <p:cNvCxnSpPr>
              <a:cxnSpLocks/>
              <a:stCxn id="364" idx="0"/>
              <a:endCxn id="363"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72956221-B676-447C-B9DD-085A3BB85F21}"/>
                </a:ext>
              </a:extLst>
            </p:cNvPr>
            <p:cNvCxnSpPr>
              <a:cxnSpLocks/>
              <a:stCxn id="363" idx="2"/>
              <a:endCxn id="362"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5919CFFE-9B03-43F7-BB98-9DCE4363A413}"/>
                </a:ext>
              </a:extLst>
            </p:cNvPr>
            <p:cNvCxnSpPr>
              <a:cxnSpLocks/>
              <a:stCxn id="363" idx="7"/>
              <a:endCxn id="371"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E6DAF90-054B-45FD-A8BE-AA4AD3F7304B}"/>
                </a:ext>
              </a:extLst>
            </p:cNvPr>
            <p:cNvCxnSpPr>
              <a:cxnSpLocks/>
              <a:stCxn id="363" idx="6"/>
              <a:endCxn id="370"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2B446FD8-EC95-4A59-81DC-AA0905A8FEA0}"/>
                </a:ext>
              </a:extLst>
            </p:cNvPr>
            <p:cNvCxnSpPr>
              <a:cxnSpLocks/>
              <a:stCxn id="370" idx="7"/>
              <a:endCxn id="371"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D11C0E1F-126C-4C7C-9359-0B0EB7E23951}"/>
                </a:ext>
              </a:extLst>
            </p:cNvPr>
            <p:cNvCxnSpPr>
              <a:cxnSpLocks/>
              <a:stCxn id="427" idx="1"/>
              <a:endCxn id="362"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B1B077D1-AE77-4790-A4D3-EDDAFBE4AD79}"/>
                </a:ext>
              </a:extLst>
            </p:cNvPr>
            <p:cNvCxnSpPr>
              <a:cxnSpLocks/>
              <a:endCxn id="360"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36A0B4EC-A9D5-4874-85D0-4DD07D4D5357}"/>
                </a:ext>
              </a:extLst>
            </p:cNvPr>
            <p:cNvCxnSpPr>
              <a:cxnSpLocks/>
              <a:stCxn id="361" idx="2"/>
              <a:endCxn id="360"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70AF63E9-A691-4C2B-96DC-E0A55EFE79B8}"/>
                </a:ext>
              </a:extLst>
            </p:cNvPr>
            <p:cNvCxnSpPr>
              <a:cxnSpLocks/>
              <a:stCxn id="376" idx="0"/>
              <a:endCxn id="360"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C98890E5-F733-4BD1-9F15-A377B562DE6C}"/>
                </a:ext>
              </a:extLst>
            </p:cNvPr>
            <p:cNvCxnSpPr>
              <a:cxnSpLocks/>
              <a:endCxn id="360"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952932B9-3B9C-47F5-A4E7-1273B9D16590}"/>
                </a:ext>
              </a:extLst>
            </p:cNvPr>
            <p:cNvCxnSpPr>
              <a:cxnSpLocks/>
              <a:stCxn id="376" idx="2"/>
              <a:endCxn id="361"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CEF81320-CCA6-48C5-90ED-C2CF9F3BB076}"/>
                </a:ext>
              </a:extLst>
            </p:cNvPr>
            <p:cNvCxnSpPr>
              <a:cxnSpLocks/>
              <a:stCxn id="364" idx="2"/>
              <a:endCxn id="361"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F7D6AFDB-8233-411A-AAD8-5F807321294C}"/>
                </a:ext>
              </a:extLst>
            </p:cNvPr>
            <p:cNvCxnSpPr>
              <a:cxnSpLocks/>
              <a:stCxn id="364"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EC452515-2D1B-4D48-A0C4-14D38BBB5D0B}"/>
                </a:ext>
              </a:extLst>
            </p:cNvPr>
            <p:cNvCxnSpPr>
              <a:cxnSpLocks/>
              <a:stCxn id="365"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51039415-542D-43C0-A772-285C2A26B200}"/>
                </a:ext>
              </a:extLst>
            </p:cNvPr>
            <p:cNvCxnSpPr>
              <a:cxnSpLocks/>
              <a:stCxn id="365" idx="2"/>
              <a:endCxn id="364"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B2024C51-9B95-439A-AD66-53986FB726CC}"/>
                </a:ext>
              </a:extLst>
            </p:cNvPr>
            <p:cNvCxnSpPr>
              <a:cxnSpLocks/>
              <a:stCxn id="370" idx="4"/>
              <a:endCxn id="365"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4A55F1D2-4D93-468D-9F4C-6B767FF87608}"/>
                </a:ext>
              </a:extLst>
            </p:cNvPr>
            <p:cNvCxnSpPr>
              <a:cxnSpLocks/>
              <a:stCxn id="369" idx="3"/>
              <a:endCxn id="365"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C19949A7-C92B-4983-BDEC-67F5A5078671}"/>
                </a:ext>
              </a:extLst>
            </p:cNvPr>
            <p:cNvCxnSpPr>
              <a:cxnSpLocks/>
              <a:stCxn id="369" idx="2"/>
              <a:endCxn id="370"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B755025B-01FD-4D43-9B4B-12A4866F4FAD}"/>
                </a:ext>
              </a:extLst>
            </p:cNvPr>
            <p:cNvCxnSpPr>
              <a:cxnSpLocks/>
              <a:stCxn id="369" idx="1"/>
              <a:endCxn id="371"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F5F6DE21-CC6D-4EBC-84E4-E8F521B9CC9B}"/>
                </a:ext>
              </a:extLst>
            </p:cNvPr>
            <p:cNvCxnSpPr>
              <a:cxnSpLocks/>
              <a:stCxn id="367" idx="1"/>
              <a:endCxn id="371"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EB697230-A569-4613-A7AE-24FDCA8B57B8}"/>
                </a:ext>
              </a:extLst>
            </p:cNvPr>
            <p:cNvCxnSpPr>
              <a:cxnSpLocks/>
              <a:stCxn id="367" idx="0"/>
              <a:endCxn id="368"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A3CE513B-D11A-452C-95F8-6EDE3B110406}"/>
                </a:ext>
              </a:extLst>
            </p:cNvPr>
            <p:cNvCxnSpPr>
              <a:cxnSpLocks/>
              <a:stCxn id="373" idx="0"/>
              <a:endCxn id="372"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42DDD300-0B37-4843-B94A-6816EC4D236E}"/>
                </a:ext>
              </a:extLst>
            </p:cNvPr>
            <p:cNvCxnSpPr>
              <a:cxnSpLocks/>
              <a:stCxn id="401" idx="7"/>
              <a:endCxn id="372"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97E13790-07D9-42D8-9C81-CAB74D51E509}"/>
                </a:ext>
              </a:extLst>
            </p:cNvPr>
            <p:cNvCxnSpPr>
              <a:cxnSpLocks/>
              <a:endCxn id="373"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D88DB5DF-4EA5-4C04-8B59-6AB8C890CE3A}"/>
                </a:ext>
              </a:extLst>
            </p:cNvPr>
            <p:cNvCxnSpPr>
              <a:cxnSpLocks/>
              <a:stCxn id="400" idx="5"/>
              <a:endCxn id="374"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3D10A8DE-876A-4EF9-9BCD-5A868CD92BF8}"/>
                </a:ext>
              </a:extLst>
            </p:cNvPr>
            <p:cNvCxnSpPr>
              <a:cxnSpLocks/>
              <a:endCxn id="374"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05977368-D475-41FC-9BD1-7865E3B68B30}"/>
                </a:ext>
              </a:extLst>
            </p:cNvPr>
            <p:cNvCxnSpPr>
              <a:cxnSpLocks/>
              <a:stCxn id="374"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067275D2-B467-4C84-B854-CF85E21C0631}"/>
                </a:ext>
              </a:extLst>
            </p:cNvPr>
            <p:cNvCxnSpPr>
              <a:cxnSpLocks/>
              <a:stCxn id="374" idx="3"/>
              <a:endCxn id="366"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5F1EAD1F-105F-4CDC-92A1-B9091E1BE060}"/>
                </a:ext>
              </a:extLst>
            </p:cNvPr>
            <p:cNvCxnSpPr>
              <a:cxnSpLocks/>
              <a:stCxn id="374" idx="1"/>
              <a:endCxn id="367"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812A71D5-AB21-4848-879C-BF9E3225E6A5}"/>
                </a:ext>
              </a:extLst>
            </p:cNvPr>
            <p:cNvCxnSpPr>
              <a:cxnSpLocks/>
              <a:stCxn id="373" idx="2"/>
              <a:endCxn id="367"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E2633FAE-0F3D-4612-B80E-97B404C88C50}"/>
                </a:ext>
              </a:extLst>
            </p:cNvPr>
            <p:cNvCxnSpPr>
              <a:cxnSpLocks/>
              <a:stCxn id="372" idx="3"/>
              <a:endCxn id="367"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6F109A7D-23F1-48B1-888C-220826EFB185}"/>
                </a:ext>
              </a:extLst>
            </p:cNvPr>
            <p:cNvCxnSpPr>
              <a:cxnSpLocks/>
              <a:stCxn id="372" idx="2"/>
              <a:endCxn id="368"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FDCE7B84-963B-431A-8151-70B118C4B57A}"/>
                </a:ext>
              </a:extLst>
            </p:cNvPr>
            <p:cNvCxnSpPr>
              <a:cxnSpLocks/>
              <a:stCxn id="368" idx="1"/>
              <a:endCxn id="371"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82FAE79D-5228-4D29-B7FB-ED0B70163840}"/>
                </a:ext>
              </a:extLst>
            </p:cNvPr>
            <p:cNvCxnSpPr>
              <a:cxnSpLocks/>
              <a:stCxn id="367" idx="2"/>
              <a:endCxn id="369"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4AF9E01C-B022-4431-9F06-E287DC35B90E}"/>
                </a:ext>
              </a:extLst>
            </p:cNvPr>
            <p:cNvCxnSpPr>
              <a:cxnSpLocks/>
              <a:stCxn id="366" idx="1"/>
              <a:endCxn id="369"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E2E5F3D5-D0E1-452F-B41A-3A8311642A21}"/>
                </a:ext>
              </a:extLst>
            </p:cNvPr>
            <p:cNvCxnSpPr>
              <a:cxnSpLocks/>
              <a:stCxn id="366" idx="3"/>
              <a:endCxn id="377"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D2CF1BE6-46B8-46E9-8A6D-88A1291EB9DB}"/>
                </a:ext>
              </a:extLst>
            </p:cNvPr>
            <p:cNvCxnSpPr>
              <a:cxnSpLocks/>
              <a:stCxn id="369" idx="4"/>
              <a:endCxn id="377"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E2464A55-51F4-41A6-BDCE-EEFEE9435F39}"/>
                </a:ext>
              </a:extLst>
            </p:cNvPr>
            <p:cNvCxnSpPr>
              <a:cxnSpLocks/>
              <a:stCxn id="365" idx="5"/>
              <a:endCxn id="377"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CA017B64-0FAE-42FE-A697-95B0CD79CAFD}"/>
                </a:ext>
              </a:extLst>
            </p:cNvPr>
            <p:cNvCxnSpPr>
              <a:cxnSpLocks/>
              <a:stCxn id="366" idx="7"/>
              <a:endCxn id="367"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FFA65365-4610-4BC3-ABDA-E05C4952074C}"/>
                </a:ext>
              </a:extLst>
            </p:cNvPr>
            <p:cNvCxnSpPr>
              <a:cxnSpLocks/>
              <a:stCxn id="364" idx="7"/>
              <a:endCxn id="370"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260044F5-AB8B-4D74-9DA2-22172CB47D7E}"/>
                </a:ext>
              </a:extLst>
            </p:cNvPr>
            <p:cNvCxnSpPr>
              <a:cxnSpLocks/>
              <a:endCxn id="366"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CF997CB2-EE23-4B3F-8B33-A1AB4AABB123}"/>
                </a:ext>
              </a:extLst>
            </p:cNvPr>
            <p:cNvCxnSpPr>
              <a:cxnSpLocks/>
              <a:stCxn id="374" idx="7"/>
              <a:endCxn id="373"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60" name="Oval 359">
              <a:extLst>
                <a:ext uri="{FF2B5EF4-FFF2-40B4-BE49-F238E27FC236}">
                  <a16:creationId xmlns:a16="http://schemas.microsoft.com/office/drawing/2014/main" id="{2BF7CF02-0951-4FC1-9A53-2DF098374936}"/>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1" name="Oval 360">
              <a:extLst>
                <a:ext uri="{FF2B5EF4-FFF2-40B4-BE49-F238E27FC236}">
                  <a16:creationId xmlns:a16="http://schemas.microsoft.com/office/drawing/2014/main" id="{6654CAAF-887A-4D94-8B94-CD62BC9B1A1E}"/>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2" name="Oval 361">
              <a:extLst>
                <a:ext uri="{FF2B5EF4-FFF2-40B4-BE49-F238E27FC236}">
                  <a16:creationId xmlns:a16="http://schemas.microsoft.com/office/drawing/2014/main" id="{2B3EEFCD-D1DF-4416-B576-493369DE4F56}"/>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3" name="Oval 362">
              <a:extLst>
                <a:ext uri="{FF2B5EF4-FFF2-40B4-BE49-F238E27FC236}">
                  <a16:creationId xmlns:a16="http://schemas.microsoft.com/office/drawing/2014/main" id="{A723E2C2-B21B-4FF7-A5CE-794DD3642936}"/>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4" name="Oval 363">
              <a:extLst>
                <a:ext uri="{FF2B5EF4-FFF2-40B4-BE49-F238E27FC236}">
                  <a16:creationId xmlns:a16="http://schemas.microsoft.com/office/drawing/2014/main" id="{EF7697D1-C724-466D-80AD-D298A03F93E8}"/>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5" name="Oval 364">
              <a:extLst>
                <a:ext uri="{FF2B5EF4-FFF2-40B4-BE49-F238E27FC236}">
                  <a16:creationId xmlns:a16="http://schemas.microsoft.com/office/drawing/2014/main" id="{B0E84311-C529-4F8F-B4D5-44FBD7BD8C72}"/>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6" name="Oval 365">
              <a:extLst>
                <a:ext uri="{FF2B5EF4-FFF2-40B4-BE49-F238E27FC236}">
                  <a16:creationId xmlns:a16="http://schemas.microsoft.com/office/drawing/2014/main" id="{518A8EBF-F9A3-4656-A45C-2DCBE391AE92}"/>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7" name="Oval 366">
              <a:extLst>
                <a:ext uri="{FF2B5EF4-FFF2-40B4-BE49-F238E27FC236}">
                  <a16:creationId xmlns:a16="http://schemas.microsoft.com/office/drawing/2014/main" id="{E62137AD-1423-40E5-9BDD-60190AB93310}"/>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8" name="Oval 367">
              <a:extLst>
                <a:ext uri="{FF2B5EF4-FFF2-40B4-BE49-F238E27FC236}">
                  <a16:creationId xmlns:a16="http://schemas.microsoft.com/office/drawing/2014/main" id="{D8048B5F-1A77-4CD2-90C8-C994712AC692}"/>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9" name="Oval 368">
              <a:extLst>
                <a:ext uri="{FF2B5EF4-FFF2-40B4-BE49-F238E27FC236}">
                  <a16:creationId xmlns:a16="http://schemas.microsoft.com/office/drawing/2014/main" id="{9AF83336-CD92-4ADE-BF73-C6BE7C14D9C9}"/>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0" name="Oval 369">
              <a:extLst>
                <a:ext uri="{FF2B5EF4-FFF2-40B4-BE49-F238E27FC236}">
                  <a16:creationId xmlns:a16="http://schemas.microsoft.com/office/drawing/2014/main" id="{0CB98107-01D4-465B-AA20-F01889572F70}"/>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1" name="Oval 370">
              <a:extLst>
                <a:ext uri="{FF2B5EF4-FFF2-40B4-BE49-F238E27FC236}">
                  <a16:creationId xmlns:a16="http://schemas.microsoft.com/office/drawing/2014/main" id="{D9FF8CC2-C847-4A18-AE88-C5BB34DD2E56}"/>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2" name="Oval 371">
              <a:extLst>
                <a:ext uri="{FF2B5EF4-FFF2-40B4-BE49-F238E27FC236}">
                  <a16:creationId xmlns:a16="http://schemas.microsoft.com/office/drawing/2014/main" id="{82E93249-E7CF-42C2-A5E3-8AF8D64027ED}"/>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3" name="Oval 372">
              <a:extLst>
                <a:ext uri="{FF2B5EF4-FFF2-40B4-BE49-F238E27FC236}">
                  <a16:creationId xmlns:a16="http://schemas.microsoft.com/office/drawing/2014/main" id="{8CC0E03F-55C4-4142-98CE-C35224EEA87A}"/>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4" name="Oval 373">
              <a:extLst>
                <a:ext uri="{FF2B5EF4-FFF2-40B4-BE49-F238E27FC236}">
                  <a16:creationId xmlns:a16="http://schemas.microsoft.com/office/drawing/2014/main" id="{1D4FEC50-175F-4F4A-A514-35FF8B7EDA73}"/>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5" name="Oval 374">
              <a:extLst>
                <a:ext uri="{FF2B5EF4-FFF2-40B4-BE49-F238E27FC236}">
                  <a16:creationId xmlns:a16="http://schemas.microsoft.com/office/drawing/2014/main" id="{152027B5-AA2B-4246-818E-E84A7D58DAD7}"/>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6" name="Chord 375">
              <a:extLst>
                <a:ext uri="{FF2B5EF4-FFF2-40B4-BE49-F238E27FC236}">
                  <a16:creationId xmlns:a16="http://schemas.microsoft.com/office/drawing/2014/main" id="{5377161F-1164-4F3A-BEB4-16EE81F7FFC0}"/>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7" name="Chord 376">
              <a:extLst>
                <a:ext uri="{FF2B5EF4-FFF2-40B4-BE49-F238E27FC236}">
                  <a16:creationId xmlns:a16="http://schemas.microsoft.com/office/drawing/2014/main" id="{BBA07DEA-30DC-40D8-8F3F-386F5F00EECA}"/>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378" name="Straight Connector 377">
              <a:extLst>
                <a:ext uri="{FF2B5EF4-FFF2-40B4-BE49-F238E27FC236}">
                  <a16:creationId xmlns:a16="http://schemas.microsoft.com/office/drawing/2014/main" id="{A39C8ABC-68DF-4391-B376-87C730E725A1}"/>
                </a:ext>
              </a:extLst>
            </p:cNvPr>
            <p:cNvCxnSpPr>
              <a:cxnSpLocks/>
              <a:stCxn id="376" idx="1"/>
              <a:endCxn id="364"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637B1A2B-A174-4773-8BE4-EAD1631DC62C}"/>
                </a:ext>
              </a:extLst>
            </p:cNvPr>
            <p:cNvCxnSpPr>
              <a:cxnSpLocks/>
              <a:stCxn id="398" idx="6"/>
              <a:endCxn id="372"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4E784C83-9452-43CB-99B3-2F33E21084BF}"/>
                </a:ext>
              </a:extLst>
            </p:cNvPr>
            <p:cNvCxnSpPr>
              <a:cxnSpLocks/>
              <a:stCxn id="395" idx="4"/>
              <a:endCxn id="401"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84147A60-A408-46E2-BBB4-F19B00237FE2}"/>
                </a:ext>
              </a:extLst>
            </p:cNvPr>
            <p:cNvCxnSpPr>
              <a:cxnSpLocks/>
              <a:stCxn id="401" idx="4"/>
              <a:endCxn id="400"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C57D33F0-D5D2-4E9C-8FDE-545F9AD95BE0}"/>
                </a:ext>
              </a:extLst>
            </p:cNvPr>
            <p:cNvCxnSpPr>
              <a:cxnSpLocks/>
              <a:stCxn id="399"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6D73257D-6AA1-4DBE-8A91-09CF8AB21615}"/>
                </a:ext>
              </a:extLst>
            </p:cNvPr>
            <p:cNvCxnSpPr>
              <a:cxnSpLocks/>
              <a:stCxn id="399" idx="0"/>
              <a:endCxn id="400"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04A882FA-74F8-4630-8CFF-5E9A2B40024D}"/>
                </a:ext>
              </a:extLst>
            </p:cNvPr>
            <p:cNvCxnSpPr>
              <a:cxnSpLocks/>
              <a:stCxn id="409" idx="1"/>
              <a:endCxn id="395"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F3E8B179-88BD-4464-A9EE-5B5C2256A910}"/>
                </a:ext>
              </a:extLst>
            </p:cNvPr>
            <p:cNvCxnSpPr>
              <a:cxnSpLocks/>
              <a:stCxn id="400" idx="2"/>
              <a:endCxn id="409"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EF528E5C-5A1E-443B-B2C4-0B87FDE96BD7}"/>
                </a:ext>
              </a:extLst>
            </p:cNvPr>
            <p:cNvCxnSpPr>
              <a:cxnSpLocks/>
              <a:stCxn id="399"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A8077282-A72A-4C7B-A0F7-F39F8EB9EA46}"/>
                </a:ext>
              </a:extLst>
            </p:cNvPr>
            <p:cNvCxnSpPr>
              <a:cxnSpLocks/>
              <a:stCxn id="372" idx="1"/>
              <a:endCxn id="279"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ABF27A6B-1B40-45AA-9ABA-4D754980B11B}"/>
                </a:ext>
              </a:extLst>
            </p:cNvPr>
            <p:cNvCxnSpPr>
              <a:cxnSpLocks/>
              <a:stCxn id="397" idx="6"/>
              <a:endCxn id="396"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015B63C6-D22A-4302-AD66-8DD0FEBFAD5C}"/>
                </a:ext>
              </a:extLst>
            </p:cNvPr>
            <p:cNvCxnSpPr>
              <a:cxnSpLocks/>
              <a:stCxn id="395" idx="7"/>
              <a:endCxn id="397"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33AC1887-C424-4C58-9440-EC5532EBF6AC}"/>
                </a:ext>
              </a:extLst>
            </p:cNvPr>
            <p:cNvCxnSpPr>
              <a:cxnSpLocks/>
              <a:stCxn id="395" idx="5"/>
              <a:endCxn id="398"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CEDE98E8-BBB2-4081-B835-C364DBEFDA70}"/>
                </a:ext>
              </a:extLst>
            </p:cNvPr>
            <p:cNvCxnSpPr>
              <a:cxnSpLocks/>
              <a:stCxn id="396" idx="3"/>
              <a:endCxn id="398"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FD33A178-AF11-4EAB-A111-22E1AB29BF48}"/>
                </a:ext>
              </a:extLst>
            </p:cNvPr>
            <p:cNvCxnSpPr>
              <a:cxnSpLocks/>
              <a:stCxn id="398" idx="4"/>
              <a:endCxn id="401"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2438091-5AE0-4B80-B41E-24CB0BA53200}"/>
                </a:ext>
              </a:extLst>
            </p:cNvPr>
            <p:cNvCxnSpPr>
              <a:cxnSpLocks/>
              <a:stCxn id="374" idx="2"/>
              <a:endCxn id="399"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3EDBF97C-81C6-4CCE-BE70-2A9563362942}"/>
                </a:ext>
              </a:extLst>
            </p:cNvPr>
            <p:cNvCxnSpPr>
              <a:cxnSpLocks/>
              <a:endCxn id="399"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95" name="Oval 394">
              <a:extLst>
                <a:ext uri="{FF2B5EF4-FFF2-40B4-BE49-F238E27FC236}">
                  <a16:creationId xmlns:a16="http://schemas.microsoft.com/office/drawing/2014/main" id="{AB893935-70E6-48C7-96CF-A2D6B4C679A5}"/>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6" name="Oval 395">
              <a:extLst>
                <a:ext uri="{FF2B5EF4-FFF2-40B4-BE49-F238E27FC236}">
                  <a16:creationId xmlns:a16="http://schemas.microsoft.com/office/drawing/2014/main" id="{61CD8673-556C-4340-A7C5-23E34CDAC6C7}"/>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7" name="Oval 396">
              <a:extLst>
                <a:ext uri="{FF2B5EF4-FFF2-40B4-BE49-F238E27FC236}">
                  <a16:creationId xmlns:a16="http://schemas.microsoft.com/office/drawing/2014/main" id="{5585A82A-1F0E-48AA-9B04-D3453F213A46}"/>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8" name="Oval 397">
              <a:extLst>
                <a:ext uri="{FF2B5EF4-FFF2-40B4-BE49-F238E27FC236}">
                  <a16:creationId xmlns:a16="http://schemas.microsoft.com/office/drawing/2014/main" id="{363A2D18-CE76-4553-A7D2-B05619B7473D}"/>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9" name="Oval 398">
              <a:extLst>
                <a:ext uri="{FF2B5EF4-FFF2-40B4-BE49-F238E27FC236}">
                  <a16:creationId xmlns:a16="http://schemas.microsoft.com/office/drawing/2014/main" id="{1DE03C71-F304-416A-9B90-0778A60E92F3}"/>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0" name="Oval 399">
              <a:extLst>
                <a:ext uri="{FF2B5EF4-FFF2-40B4-BE49-F238E27FC236}">
                  <a16:creationId xmlns:a16="http://schemas.microsoft.com/office/drawing/2014/main" id="{0062CAFA-520B-4A9B-8B87-D9E58F3E8CD1}"/>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1" name="Oval 400">
              <a:extLst>
                <a:ext uri="{FF2B5EF4-FFF2-40B4-BE49-F238E27FC236}">
                  <a16:creationId xmlns:a16="http://schemas.microsoft.com/office/drawing/2014/main" id="{C198A024-AD4F-4ED3-AEB5-2EF7E2FFC24C}"/>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02" name="Straight Connector 401">
              <a:extLst>
                <a:ext uri="{FF2B5EF4-FFF2-40B4-BE49-F238E27FC236}">
                  <a16:creationId xmlns:a16="http://schemas.microsoft.com/office/drawing/2014/main" id="{5F5E3FF3-8848-482F-A4BB-74BA13A3348D}"/>
                </a:ext>
              </a:extLst>
            </p:cNvPr>
            <p:cNvCxnSpPr>
              <a:cxnSpLocks/>
              <a:stCxn id="401"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B3903467-D446-466D-BB68-30D8587378A1}"/>
                </a:ext>
              </a:extLst>
            </p:cNvPr>
            <p:cNvCxnSpPr>
              <a:cxnSpLocks/>
              <a:stCxn id="397" idx="4"/>
              <a:endCxn id="398"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4" name="Oval 403">
              <a:extLst>
                <a:ext uri="{FF2B5EF4-FFF2-40B4-BE49-F238E27FC236}">
                  <a16:creationId xmlns:a16="http://schemas.microsoft.com/office/drawing/2014/main" id="{1D60BC83-A17D-4675-AC61-F331D505BBE5}"/>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05" name="Straight Connector 404">
              <a:extLst>
                <a:ext uri="{FF2B5EF4-FFF2-40B4-BE49-F238E27FC236}">
                  <a16:creationId xmlns:a16="http://schemas.microsoft.com/office/drawing/2014/main" id="{EBDDAE6B-1B1A-4150-8EF6-6CCF0533C1F3}"/>
                </a:ext>
              </a:extLst>
            </p:cNvPr>
            <p:cNvCxnSpPr>
              <a:cxnSpLocks/>
              <a:stCxn id="404" idx="3"/>
              <a:endCxn id="368"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A7A66A6D-9C9F-4674-915F-B1B1731409F3}"/>
                </a:ext>
              </a:extLst>
            </p:cNvPr>
            <p:cNvCxnSpPr>
              <a:cxnSpLocks/>
              <a:stCxn id="404" idx="2"/>
              <a:endCxn id="279"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A2936015-02CE-4462-B5BF-E3F6E19A897E}"/>
                </a:ext>
              </a:extLst>
            </p:cNvPr>
            <p:cNvCxnSpPr>
              <a:cxnSpLocks/>
              <a:stCxn id="397" idx="7"/>
              <a:endCxn id="281"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151E4D2E-B015-4BD1-870D-E36CEC2ADB0D}"/>
                </a:ext>
              </a:extLst>
            </p:cNvPr>
            <p:cNvCxnSpPr>
              <a:cxnSpLocks/>
              <a:endCxn id="397"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9" name="Chord 408">
              <a:extLst>
                <a:ext uri="{FF2B5EF4-FFF2-40B4-BE49-F238E27FC236}">
                  <a16:creationId xmlns:a16="http://schemas.microsoft.com/office/drawing/2014/main" id="{74D27A8B-8228-4975-94EB-908B6260892E}"/>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10" name="Straight Connector 409">
              <a:extLst>
                <a:ext uri="{FF2B5EF4-FFF2-40B4-BE49-F238E27FC236}">
                  <a16:creationId xmlns:a16="http://schemas.microsoft.com/office/drawing/2014/main" id="{95957489-9EDF-44CA-8471-37B1195688BE}"/>
                </a:ext>
              </a:extLst>
            </p:cNvPr>
            <p:cNvCxnSpPr>
              <a:cxnSpLocks/>
              <a:stCxn id="400"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7B950646-9F93-4F73-9801-191066E643C3}"/>
                </a:ext>
              </a:extLst>
            </p:cNvPr>
            <p:cNvCxnSpPr>
              <a:cxnSpLocks/>
              <a:stCxn id="396" idx="6"/>
              <a:endCxn id="279"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E0FE4ADE-08CB-409A-B7C5-3C0AA04B6698}"/>
                </a:ext>
              </a:extLst>
            </p:cNvPr>
            <p:cNvCxnSpPr>
              <a:cxnSpLocks/>
              <a:stCxn id="396" idx="5"/>
              <a:endCxn id="372"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AADE9625-03BE-4779-97DF-E23F9DB47D77}"/>
                </a:ext>
              </a:extLst>
            </p:cNvPr>
            <p:cNvCxnSpPr>
              <a:cxnSpLocks/>
              <a:stCxn id="281" idx="0"/>
              <a:endCxn id="396"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D286A631-CCFF-4507-907D-0DD436B90B60}"/>
                </a:ext>
              </a:extLst>
            </p:cNvPr>
            <p:cNvCxnSpPr>
              <a:cxnSpLocks/>
              <a:stCxn id="401" idx="5"/>
              <a:endCxn id="373"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AC6F06B5-7365-4709-9504-3B7BC024E347}"/>
                </a:ext>
              </a:extLst>
            </p:cNvPr>
            <p:cNvCxnSpPr>
              <a:cxnSpLocks/>
              <a:stCxn id="368" idx="7"/>
              <a:endCxn id="279"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75786A9E-316F-4012-A125-F1F4D0533DCF}"/>
                </a:ext>
              </a:extLst>
            </p:cNvPr>
            <p:cNvCxnSpPr>
              <a:cxnSpLocks/>
              <a:stCxn id="297" idx="7"/>
              <a:endCxn id="404"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71D0DA9B-47D4-4497-8052-846DDBFD844F}"/>
                </a:ext>
              </a:extLst>
            </p:cNvPr>
            <p:cNvCxnSpPr>
              <a:cxnSpLocks/>
              <a:stCxn id="371" idx="7"/>
              <a:endCxn id="286"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B05A7A40-84A4-4833-B0A6-DBC8A66C6EA5}"/>
                </a:ext>
              </a:extLst>
            </p:cNvPr>
            <p:cNvCxnSpPr>
              <a:cxnSpLocks/>
              <a:stCxn id="371" idx="6"/>
              <a:endCxn id="404"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82394A9E-28D2-465A-8607-D81F9F87C35C}"/>
                </a:ext>
              </a:extLst>
            </p:cNvPr>
            <p:cNvCxnSpPr>
              <a:cxnSpLocks/>
              <a:stCxn id="287" idx="0"/>
              <a:endCxn id="371"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4A5A7BAB-8CF4-47EC-AFB4-413954452E75}"/>
                </a:ext>
              </a:extLst>
            </p:cNvPr>
            <p:cNvCxnSpPr>
              <a:cxnSpLocks/>
              <a:stCxn id="427" idx="0"/>
              <a:endCxn id="426"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83FE8D99-5BCF-437C-B9D6-FF1DF3EBEC5F}"/>
                </a:ext>
              </a:extLst>
            </p:cNvPr>
            <p:cNvCxnSpPr>
              <a:cxnSpLocks/>
              <a:stCxn id="295" idx="0"/>
              <a:endCxn id="426"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1AC3CE58-ED52-42C4-A8DD-68C5BE4091F4}"/>
                </a:ext>
              </a:extLst>
            </p:cNvPr>
            <p:cNvCxnSpPr>
              <a:cxnSpLocks/>
              <a:stCxn id="294" idx="0"/>
              <a:endCxn id="427"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953DE94E-36D7-477D-872A-3D0D03E70AAF}"/>
                </a:ext>
              </a:extLst>
            </p:cNvPr>
            <p:cNvCxnSpPr>
              <a:cxnSpLocks/>
              <a:stCxn id="371" idx="1"/>
              <a:endCxn id="428"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AD2C91B2-6F94-4004-8417-DB426FC29673}"/>
                </a:ext>
              </a:extLst>
            </p:cNvPr>
            <p:cNvCxnSpPr>
              <a:cxnSpLocks/>
              <a:stCxn id="287" idx="0"/>
              <a:endCxn id="428"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C8050FDA-32DD-4AF0-BB11-5B8129C4BDA5}"/>
                </a:ext>
              </a:extLst>
            </p:cNvPr>
            <p:cNvCxnSpPr>
              <a:cxnSpLocks/>
              <a:stCxn id="428" idx="7"/>
              <a:endCxn id="427"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26" name="Oval 425">
              <a:extLst>
                <a:ext uri="{FF2B5EF4-FFF2-40B4-BE49-F238E27FC236}">
                  <a16:creationId xmlns:a16="http://schemas.microsoft.com/office/drawing/2014/main" id="{66581318-BA3B-44C0-94F8-E43172A6EA03}"/>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7" name="Oval 426">
              <a:extLst>
                <a:ext uri="{FF2B5EF4-FFF2-40B4-BE49-F238E27FC236}">
                  <a16:creationId xmlns:a16="http://schemas.microsoft.com/office/drawing/2014/main" id="{0CBBA3F5-760F-4E15-A6AE-386B8A36AF22}"/>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8" name="Oval 427">
              <a:extLst>
                <a:ext uri="{FF2B5EF4-FFF2-40B4-BE49-F238E27FC236}">
                  <a16:creationId xmlns:a16="http://schemas.microsoft.com/office/drawing/2014/main" id="{A0C321F2-1BEB-4EA8-AEA4-64BF9BD4F220}"/>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29" name="Straight Connector 428">
              <a:extLst>
                <a:ext uri="{FF2B5EF4-FFF2-40B4-BE49-F238E27FC236}">
                  <a16:creationId xmlns:a16="http://schemas.microsoft.com/office/drawing/2014/main" id="{F7FAA5CA-27EA-4652-89CC-517C73FE9F2E}"/>
                </a:ext>
              </a:extLst>
            </p:cNvPr>
            <p:cNvCxnSpPr>
              <a:cxnSpLocks/>
              <a:stCxn id="292" idx="0"/>
              <a:endCxn id="426"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C500C6D4-0F38-4F5E-A2AE-21E20CE66DB1}"/>
                </a:ext>
              </a:extLst>
            </p:cNvPr>
            <p:cNvCxnSpPr>
              <a:cxnSpLocks/>
              <a:endCxn id="292"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344074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Taam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sp>
        <p:nvSpPr>
          <p:cNvPr id="222" name="Rectangle 4">
            <a:extLst>
              <a:ext uri="{FF2B5EF4-FFF2-40B4-BE49-F238E27FC236}">
                <a16:creationId xmlns:a16="http://schemas.microsoft.com/office/drawing/2014/main" id="{A62A4E05-D5EC-4D7B-ABD9-783098202487}"/>
              </a:ext>
            </a:extLst>
          </p:cNvPr>
          <p:cNvSpPr/>
          <p:nvPr userDrawn="1"/>
        </p:nvSpPr>
        <p:spPr>
          <a:xfrm flipV="1">
            <a:off x="0" y="-5393"/>
            <a:ext cx="9144000" cy="2138647"/>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1350"/>
          </a:p>
        </p:txBody>
      </p:sp>
      <p:sp>
        <p:nvSpPr>
          <p:cNvPr id="227" name="Block Arc 1">
            <a:extLst>
              <a:ext uri="{FF2B5EF4-FFF2-40B4-BE49-F238E27FC236}">
                <a16:creationId xmlns:a16="http://schemas.microsoft.com/office/drawing/2014/main" id="{E9A8D7B4-3433-4BFA-9525-FD17C4D2B7B7}"/>
              </a:ext>
            </a:extLst>
          </p:cNvPr>
          <p:cNvSpPr/>
          <p:nvPr userDrawn="1"/>
        </p:nvSpPr>
        <p:spPr>
          <a:xfrm>
            <a:off x="2686691" y="1258907"/>
            <a:ext cx="1755000" cy="1756625"/>
          </a:xfrm>
          <a:prstGeom prst="blockArc">
            <a:avLst>
              <a:gd name="adj1" fmla="val 10800000"/>
              <a:gd name="adj2" fmla="val 28362"/>
              <a:gd name="adj3" fmla="val 5618"/>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tx1"/>
              </a:solidFill>
              <a:latin typeface="+mn-lt"/>
            </a:endParaRPr>
          </a:p>
        </p:txBody>
      </p:sp>
      <p:sp>
        <p:nvSpPr>
          <p:cNvPr id="229" name="Block Arc 13">
            <a:extLst>
              <a:ext uri="{FF2B5EF4-FFF2-40B4-BE49-F238E27FC236}">
                <a16:creationId xmlns:a16="http://schemas.microsoft.com/office/drawing/2014/main" id="{1D21E8CD-0062-46B8-B48F-BCBBA362EC1D}"/>
              </a:ext>
            </a:extLst>
          </p:cNvPr>
          <p:cNvSpPr/>
          <p:nvPr userDrawn="1"/>
        </p:nvSpPr>
        <p:spPr>
          <a:xfrm>
            <a:off x="4703474" y="1258907"/>
            <a:ext cx="1755000" cy="1756625"/>
          </a:xfrm>
          <a:prstGeom prst="blockArc">
            <a:avLst>
              <a:gd name="adj1" fmla="val 10800000"/>
              <a:gd name="adj2" fmla="val 21570952"/>
              <a:gd name="adj3" fmla="val 5246"/>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tx1"/>
              </a:solidFill>
              <a:latin typeface="+mn-lt"/>
            </a:endParaRPr>
          </a:p>
        </p:txBody>
      </p:sp>
      <p:sp>
        <p:nvSpPr>
          <p:cNvPr id="230" name="Block Arc 15">
            <a:extLst>
              <a:ext uri="{FF2B5EF4-FFF2-40B4-BE49-F238E27FC236}">
                <a16:creationId xmlns:a16="http://schemas.microsoft.com/office/drawing/2014/main" id="{5E72CE5D-50AB-4E79-B094-8452C1CB1BC5}"/>
              </a:ext>
            </a:extLst>
          </p:cNvPr>
          <p:cNvSpPr/>
          <p:nvPr userDrawn="1"/>
        </p:nvSpPr>
        <p:spPr>
          <a:xfrm>
            <a:off x="6720257" y="1258907"/>
            <a:ext cx="1755000" cy="1756625"/>
          </a:xfrm>
          <a:prstGeom prst="blockArc">
            <a:avLst>
              <a:gd name="adj1" fmla="val 10800000"/>
              <a:gd name="adj2" fmla="val 21570209"/>
              <a:gd name="adj3" fmla="val 6362"/>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tx1"/>
              </a:solidFill>
              <a:latin typeface="+mn-lt"/>
            </a:endParaRPr>
          </a:p>
        </p:txBody>
      </p:sp>
      <p:sp>
        <p:nvSpPr>
          <p:cNvPr id="228" name="Block Arc 12">
            <a:extLst>
              <a:ext uri="{FF2B5EF4-FFF2-40B4-BE49-F238E27FC236}">
                <a16:creationId xmlns:a16="http://schemas.microsoft.com/office/drawing/2014/main" id="{2E091664-DD03-46FE-8304-18866EBB8D12}"/>
              </a:ext>
            </a:extLst>
          </p:cNvPr>
          <p:cNvSpPr/>
          <p:nvPr userDrawn="1"/>
        </p:nvSpPr>
        <p:spPr>
          <a:xfrm>
            <a:off x="669908" y="1258907"/>
            <a:ext cx="1755000" cy="1756625"/>
          </a:xfrm>
          <a:prstGeom prst="blockArc">
            <a:avLst>
              <a:gd name="adj1" fmla="val 10800000"/>
              <a:gd name="adj2" fmla="val 21599540"/>
              <a:gd name="adj3" fmla="val 5247"/>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tx1"/>
              </a:solidFill>
              <a:latin typeface="+mn-lt"/>
            </a:endParaRPr>
          </a:p>
        </p:txBody>
      </p:sp>
      <p:grpSp>
        <p:nvGrpSpPr>
          <p:cNvPr id="4" name="Group 3">
            <a:extLst>
              <a:ext uri="{FF2B5EF4-FFF2-40B4-BE49-F238E27FC236}">
                <a16:creationId xmlns:a16="http://schemas.microsoft.com/office/drawing/2014/main" id="{B76B9D93-713A-40ED-94C2-DA91F74E3A74}"/>
              </a:ext>
            </a:extLst>
          </p:cNvPr>
          <p:cNvGrpSpPr/>
          <p:nvPr userDrawn="1"/>
        </p:nvGrpSpPr>
        <p:grpSpPr>
          <a:xfrm>
            <a:off x="-74236" y="-78334"/>
            <a:ext cx="9306190" cy="5288975"/>
            <a:chOff x="-98982" y="-104349"/>
            <a:chExt cx="12408253" cy="7045442"/>
          </a:xfrm>
          <a:solidFill>
            <a:schemeClr val="bg1">
              <a:alpha val="10000"/>
            </a:schemeClr>
          </a:solidFill>
        </p:grpSpPr>
        <p:cxnSp>
          <p:nvCxnSpPr>
            <p:cNvPr id="5" name="Straight Connector 4">
              <a:extLst>
                <a:ext uri="{FF2B5EF4-FFF2-40B4-BE49-F238E27FC236}">
                  <a16:creationId xmlns:a16="http://schemas.microsoft.com/office/drawing/2014/main" id="{13574BBA-5A6F-462E-84AF-A8DF244C614D}"/>
                </a:ext>
              </a:extLst>
            </p:cNvPr>
            <p:cNvCxnSpPr>
              <a:cxnSpLocks/>
              <a:stCxn id="68" idx="7"/>
              <a:endCxn id="66"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D9955CD-7999-439E-B931-6DC0A2B2B81A}"/>
                </a:ext>
              </a:extLst>
            </p:cNvPr>
            <p:cNvCxnSpPr>
              <a:cxnSpLocks/>
              <a:stCxn id="66" idx="4"/>
              <a:endCxn id="85"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DBEE600-DA29-4A28-B66C-AD1D4D274F59}"/>
                </a:ext>
              </a:extLst>
            </p:cNvPr>
            <p:cNvCxnSpPr>
              <a:cxnSpLocks/>
              <a:stCxn id="71" idx="2"/>
              <a:endCxn id="83"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F3060E4-9EF5-4D4B-82F6-C73611F4A04F}"/>
                </a:ext>
              </a:extLst>
            </p:cNvPr>
            <p:cNvCxnSpPr>
              <a:cxnSpLocks/>
              <a:stCxn id="85" idx="5"/>
              <a:endCxn id="71"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BE8DD59-DC59-4F25-A7B1-3D1AA5364A64}"/>
                </a:ext>
              </a:extLst>
            </p:cNvPr>
            <p:cNvCxnSpPr>
              <a:cxnSpLocks/>
              <a:stCxn id="66" idx="5"/>
              <a:endCxn id="84"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5E4062-0ED4-42EC-B6E1-2B9E4C299057}"/>
                </a:ext>
              </a:extLst>
            </p:cNvPr>
            <p:cNvCxnSpPr>
              <a:cxnSpLocks/>
              <a:stCxn id="71" idx="0"/>
              <a:endCxn id="84"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E7894C4-AB88-4C4F-8B46-077785446A4B}"/>
                </a:ext>
              </a:extLst>
            </p:cNvPr>
            <p:cNvCxnSpPr>
              <a:cxnSpLocks/>
              <a:stCxn id="85" idx="3"/>
              <a:endCxn id="83"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37020EC-C83B-4EBA-B805-05EEE55C5CFD}"/>
                </a:ext>
              </a:extLst>
            </p:cNvPr>
            <p:cNvCxnSpPr>
              <a:cxnSpLocks/>
              <a:stCxn id="191" idx="7"/>
              <a:endCxn id="73"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7E5422B-4F4E-4EF3-BF30-09F502B270D9}"/>
                </a:ext>
              </a:extLst>
            </p:cNvPr>
            <p:cNvCxnSpPr>
              <a:cxnSpLocks/>
              <a:stCxn id="71" idx="7"/>
              <a:endCxn id="73"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35FCD9-2CBD-49BC-9D2D-2EDB1CC52A90}"/>
                </a:ext>
              </a:extLst>
            </p:cNvPr>
            <p:cNvCxnSpPr>
              <a:cxnSpLocks/>
              <a:stCxn id="70"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8713C5B-01C6-49EE-93D1-16BC8D9FC54D}"/>
                </a:ext>
              </a:extLst>
            </p:cNvPr>
            <p:cNvCxnSpPr>
              <a:cxnSpLocks/>
              <a:stCxn id="85" idx="6"/>
              <a:endCxn id="84"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55FB29-6C54-4F71-8EF8-7A7410EB19C0}"/>
                </a:ext>
              </a:extLst>
            </p:cNvPr>
            <p:cNvCxnSpPr>
              <a:cxnSpLocks/>
              <a:stCxn id="70" idx="0"/>
              <a:endCxn id="83"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CBECF4-2792-4CFF-9B3B-9716A9662325}"/>
                </a:ext>
              </a:extLst>
            </p:cNvPr>
            <p:cNvCxnSpPr>
              <a:cxnSpLocks/>
              <a:stCxn id="84" idx="6"/>
              <a:endCxn id="73"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1BC205A-F7BB-4D27-9073-2A4A32BBFB50}"/>
                </a:ext>
              </a:extLst>
            </p:cNvPr>
            <p:cNvCxnSpPr>
              <a:cxnSpLocks/>
              <a:stCxn id="72" idx="0"/>
              <a:endCxn id="73"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00651C2-9CC5-49E7-B573-F8483E188ABF}"/>
                </a:ext>
              </a:extLst>
            </p:cNvPr>
            <p:cNvCxnSpPr>
              <a:cxnSpLocks/>
              <a:stCxn id="75" idx="1"/>
              <a:endCxn id="73"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94B7C26-C6F8-4579-ADB3-57064DC524E4}"/>
                </a:ext>
              </a:extLst>
            </p:cNvPr>
            <p:cNvCxnSpPr>
              <a:cxnSpLocks/>
              <a:stCxn id="75" idx="0"/>
              <a:endCxn id="74"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85A2ECA-6465-49DD-9CA4-2307CEA42AA5}"/>
                </a:ext>
              </a:extLst>
            </p:cNvPr>
            <p:cNvCxnSpPr>
              <a:cxnSpLocks/>
              <a:stCxn id="74" idx="2"/>
              <a:endCxn id="73"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132A994-F3AE-40FB-BC10-6AC29DB2C531}"/>
                </a:ext>
              </a:extLst>
            </p:cNvPr>
            <p:cNvCxnSpPr>
              <a:cxnSpLocks/>
              <a:stCxn id="74" idx="7"/>
              <a:endCxn id="214"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4CFD37F-36BC-4F32-9C7C-A2376C8AA42F}"/>
                </a:ext>
              </a:extLst>
            </p:cNvPr>
            <p:cNvCxnSpPr>
              <a:cxnSpLocks/>
              <a:stCxn id="74" idx="6"/>
              <a:endCxn id="81"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973D917-5D0C-4426-8EEB-C5BAD8CCEE9F}"/>
                </a:ext>
              </a:extLst>
            </p:cNvPr>
            <p:cNvCxnSpPr>
              <a:cxnSpLocks/>
              <a:stCxn id="81" idx="7"/>
              <a:endCxn id="82"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AA0E6EB-88F3-4B1F-8863-E21BF94BD882}"/>
                </a:ext>
              </a:extLst>
            </p:cNvPr>
            <p:cNvCxnSpPr>
              <a:cxnSpLocks/>
              <a:stCxn id="67" idx="0"/>
              <a:endCxn id="66"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1624A79-CD9C-4A7D-9F15-B4A82D3B1AF7}"/>
                </a:ext>
              </a:extLst>
            </p:cNvPr>
            <p:cNvCxnSpPr>
              <a:cxnSpLocks/>
              <a:stCxn id="83" idx="2"/>
              <a:endCxn id="67"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F8C9FAF-9F51-4A35-BABD-BE3D30FB6548}"/>
                </a:ext>
              </a:extLst>
            </p:cNvPr>
            <p:cNvCxnSpPr>
              <a:cxnSpLocks/>
              <a:stCxn id="70" idx="1"/>
              <a:endCxn id="67"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F6834BC-6EA9-41D2-BD81-5E1318046679}"/>
                </a:ext>
              </a:extLst>
            </p:cNvPr>
            <p:cNvCxnSpPr>
              <a:cxnSpLocks/>
              <a:stCxn id="69" idx="7"/>
              <a:endCxn id="67"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2333035-BBE0-41C0-B841-EE4679A93618}"/>
                </a:ext>
              </a:extLst>
            </p:cNvPr>
            <p:cNvCxnSpPr>
              <a:cxnSpLocks/>
              <a:stCxn id="68" idx="6"/>
              <a:endCxn id="67"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E9A0FBC-7CFF-4AFA-ADC2-70A883BBAB52}"/>
                </a:ext>
              </a:extLst>
            </p:cNvPr>
            <p:cNvCxnSpPr>
              <a:cxnSpLocks/>
              <a:stCxn id="88" idx="7"/>
              <a:endCxn id="68"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A4B84F3-447D-4B3E-AEEF-81177D4289CC}"/>
                </a:ext>
              </a:extLst>
            </p:cNvPr>
            <p:cNvCxnSpPr>
              <a:cxnSpLocks/>
              <a:stCxn id="88" idx="6"/>
              <a:endCxn id="69"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618F212-7F6A-41E4-8AF8-7BFDA2D561E0}"/>
                </a:ext>
              </a:extLst>
            </p:cNvPr>
            <p:cNvCxnSpPr>
              <a:cxnSpLocks/>
              <a:stCxn id="88"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E98D6B3-4767-4E65-80F5-5805E7D0D088}"/>
                </a:ext>
              </a:extLst>
            </p:cNvPr>
            <p:cNvCxnSpPr>
              <a:cxnSpLocks/>
              <a:stCxn id="69"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B54EE6A-8715-4615-8EE4-C3F183ECB7F6}"/>
                </a:ext>
              </a:extLst>
            </p:cNvPr>
            <p:cNvCxnSpPr>
              <a:cxnSpLocks/>
              <a:stCxn id="69"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D47ACAD-79CA-4181-A603-B3F3A3C56972}"/>
                </a:ext>
              </a:extLst>
            </p:cNvPr>
            <p:cNvCxnSpPr>
              <a:cxnSpLocks/>
              <a:stCxn id="70"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4D21E65-A33D-4B82-8F6D-5E57631945F5}"/>
                </a:ext>
              </a:extLst>
            </p:cNvPr>
            <p:cNvCxnSpPr>
              <a:cxnSpLocks/>
              <a:stCxn id="69" idx="6"/>
              <a:endCxn id="70"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05BBB2A-AADA-4A12-AFEF-C304AEBA3955}"/>
                </a:ext>
              </a:extLst>
            </p:cNvPr>
            <p:cNvCxnSpPr>
              <a:cxnSpLocks/>
              <a:stCxn id="70" idx="6"/>
              <a:endCxn id="71"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1BE11C2-43D1-48CE-B701-2B22922EC4B2}"/>
                </a:ext>
              </a:extLst>
            </p:cNvPr>
            <p:cNvCxnSpPr>
              <a:cxnSpLocks/>
              <a:stCxn id="72" idx="2"/>
              <a:endCxn id="71"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F500EBD-A961-40B0-A633-D663B266CDD9}"/>
                </a:ext>
              </a:extLst>
            </p:cNvPr>
            <p:cNvCxnSpPr>
              <a:cxnSpLocks/>
              <a:stCxn id="93" idx="0"/>
              <a:endCxn id="71"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0649136-82AD-404A-AC08-D5DA5B8ADA26}"/>
                </a:ext>
              </a:extLst>
            </p:cNvPr>
            <p:cNvCxnSpPr>
              <a:cxnSpLocks/>
              <a:endCxn id="71"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6D3833-79A9-4D05-94EA-2A1FBD47D6FD}"/>
                </a:ext>
              </a:extLst>
            </p:cNvPr>
            <p:cNvCxnSpPr>
              <a:cxnSpLocks/>
              <a:stCxn id="93" idx="2"/>
              <a:endCxn id="72"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4F01212-BB44-4345-AFB8-784C37C091F0}"/>
                </a:ext>
              </a:extLst>
            </p:cNvPr>
            <p:cNvCxnSpPr>
              <a:cxnSpLocks/>
              <a:stCxn id="75" idx="2"/>
              <a:endCxn id="72"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A22C632-F251-47BF-A47C-BB32F238E49E}"/>
                </a:ext>
              </a:extLst>
            </p:cNvPr>
            <p:cNvCxnSpPr>
              <a:cxnSpLocks/>
              <a:stCxn id="75"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3E6CA4A-B30D-4EB2-AA92-4A81F8C72FC0}"/>
                </a:ext>
              </a:extLst>
            </p:cNvPr>
            <p:cNvCxnSpPr>
              <a:cxnSpLocks/>
              <a:stCxn id="76"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A31386C-C4D0-4EFC-A276-443457DE9BC7}"/>
                </a:ext>
              </a:extLst>
            </p:cNvPr>
            <p:cNvCxnSpPr>
              <a:cxnSpLocks/>
              <a:stCxn id="76" idx="2"/>
              <a:endCxn id="75"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EDD08E5-161D-44C4-8CC7-16C83B54B9FF}"/>
                </a:ext>
              </a:extLst>
            </p:cNvPr>
            <p:cNvCxnSpPr>
              <a:cxnSpLocks/>
              <a:stCxn id="81" idx="4"/>
              <a:endCxn id="76"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BB52D6B-BBC9-4049-89CF-F4BE3BA82C6D}"/>
                </a:ext>
              </a:extLst>
            </p:cNvPr>
            <p:cNvCxnSpPr>
              <a:cxnSpLocks/>
              <a:stCxn id="80" idx="3"/>
              <a:endCxn id="76"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62766DD-0278-45E7-A418-B00CA9E0B0F0}"/>
                </a:ext>
              </a:extLst>
            </p:cNvPr>
            <p:cNvCxnSpPr>
              <a:cxnSpLocks/>
              <a:stCxn id="80" idx="2"/>
              <a:endCxn id="81"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A86ABA7-90CC-43B3-98A4-3A70F3E7CA90}"/>
                </a:ext>
              </a:extLst>
            </p:cNvPr>
            <p:cNvCxnSpPr>
              <a:cxnSpLocks/>
              <a:stCxn id="80" idx="1"/>
              <a:endCxn id="82"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BAE8F31-35EA-4950-B29E-54DD0424CBC0}"/>
                </a:ext>
              </a:extLst>
            </p:cNvPr>
            <p:cNvCxnSpPr>
              <a:cxnSpLocks/>
              <a:stCxn id="78" idx="1"/>
              <a:endCxn id="82"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4F2F86-5A3C-4FF9-9A2A-894802E84D80}"/>
                </a:ext>
              </a:extLst>
            </p:cNvPr>
            <p:cNvCxnSpPr>
              <a:cxnSpLocks/>
              <a:stCxn id="78" idx="0"/>
              <a:endCxn id="79"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8069052-1C62-41CF-B742-38B248C22B05}"/>
                </a:ext>
              </a:extLst>
            </p:cNvPr>
            <p:cNvCxnSpPr>
              <a:cxnSpLocks/>
              <a:stCxn id="150" idx="7"/>
              <a:endCxn id="215"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6A779B7-6A8E-4BE6-AEBA-83918EB4AAE8}"/>
                </a:ext>
              </a:extLst>
            </p:cNvPr>
            <p:cNvCxnSpPr>
              <a:cxnSpLocks/>
              <a:endCxn id="77"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FC02040-715C-43BA-A35A-208E1F2B8A2C}"/>
                </a:ext>
              </a:extLst>
            </p:cNvPr>
            <p:cNvCxnSpPr>
              <a:cxnSpLocks/>
              <a:stCxn id="150" idx="0"/>
              <a:endCxn id="214"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1CE08A8-26F3-4B85-A77B-EA864F861BA3}"/>
                </a:ext>
              </a:extLst>
            </p:cNvPr>
            <p:cNvCxnSpPr>
              <a:cxnSpLocks/>
              <a:stCxn id="162" idx="0"/>
              <a:endCxn id="213"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49A2894-59FE-4627-B09B-11B416578DD5}"/>
                </a:ext>
              </a:extLst>
            </p:cNvPr>
            <p:cNvCxnSpPr>
              <a:cxnSpLocks/>
              <a:stCxn id="162" idx="1"/>
              <a:endCxn id="79"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C461EA5-AABA-4AFD-A86B-586B4C950946}"/>
                </a:ext>
              </a:extLst>
            </p:cNvPr>
            <p:cNvCxnSpPr>
              <a:cxnSpLocks/>
              <a:stCxn id="79" idx="2"/>
              <a:endCxn id="82"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7018BEF-3309-4641-BC3C-0B00F6442855}"/>
                </a:ext>
              </a:extLst>
            </p:cNvPr>
            <p:cNvCxnSpPr>
              <a:cxnSpLocks/>
              <a:stCxn id="78" idx="2"/>
              <a:endCxn id="80"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7694E94-CDB6-42E5-9499-FE75FA476E90}"/>
                </a:ext>
              </a:extLst>
            </p:cNvPr>
            <p:cNvCxnSpPr>
              <a:cxnSpLocks/>
              <a:stCxn id="77" idx="1"/>
              <a:endCxn id="80"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A24D912-578C-4BD9-BD77-68A17AC92C3E}"/>
                </a:ext>
              </a:extLst>
            </p:cNvPr>
            <p:cNvCxnSpPr>
              <a:cxnSpLocks/>
              <a:stCxn id="77" idx="3"/>
              <a:endCxn id="94"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9B2DC65-AD4F-42B3-A1B3-E9C6AC8A7EB0}"/>
                </a:ext>
              </a:extLst>
            </p:cNvPr>
            <p:cNvCxnSpPr>
              <a:cxnSpLocks/>
              <a:stCxn id="80" idx="4"/>
              <a:endCxn id="94"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77A3B55-7C38-4976-AAE3-1E728660165E}"/>
                </a:ext>
              </a:extLst>
            </p:cNvPr>
            <p:cNvCxnSpPr>
              <a:cxnSpLocks/>
              <a:stCxn id="76" idx="5"/>
              <a:endCxn id="94"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8143AC7-756F-476F-B343-8DE46FBFC98A}"/>
                </a:ext>
              </a:extLst>
            </p:cNvPr>
            <p:cNvCxnSpPr>
              <a:cxnSpLocks/>
              <a:stCxn id="77" idx="7"/>
              <a:endCxn id="78"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1F9E6FC-94A3-496B-AB95-5F81DDDE8FAA}"/>
                </a:ext>
              </a:extLst>
            </p:cNvPr>
            <p:cNvCxnSpPr>
              <a:cxnSpLocks/>
              <a:stCxn id="75" idx="7"/>
              <a:endCxn id="81"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0735CA9-DD50-422B-85CE-0C086FC9CC30}"/>
                </a:ext>
              </a:extLst>
            </p:cNvPr>
            <p:cNvCxnSpPr>
              <a:cxnSpLocks/>
              <a:endCxn id="77"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C85D7DB4-53E1-47E9-9324-650B2BB0C880}"/>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7" name="Oval 66">
              <a:extLst>
                <a:ext uri="{FF2B5EF4-FFF2-40B4-BE49-F238E27FC236}">
                  <a16:creationId xmlns:a16="http://schemas.microsoft.com/office/drawing/2014/main" id="{709E2C89-EF9A-4227-98A5-54E426329A83}"/>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8" name="Oval 67">
              <a:extLst>
                <a:ext uri="{FF2B5EF4-FFF2-40B4-BE49-F238E27FC236}">
                  <a16:creationId xmlns:a16="http://schemas.microsoft.com/office/drawing/2014/main" id="{03C40CCB-1D64-419D-BA2D-E718BD22A87E}"/>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Oval 68">
              <a:extLst>
                <a:ext uri="{FF2B5EF4-FFF2-40B4-BE49-F238E27FC236}">
                  <a16:creationId xmlns:a16="http://schemas.microsoft.com/office/drawing/2014/main" id="{088C3687-EB51-43A0-A744-36177DDFF445}"/>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Oval 69">
              <a:extLst>
                <a:ext uri="{FF2B5EF4-FFF2-40B4-BE49-F238E27FC236}">
                  <a16:creationId xmlns:a16="http://schemas.microsoft.com/office/drawing/2014/main" id="{F04BA939-B0DD-4F21-B346-D46861FC32C1}"/>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Oval 70">
              <a:extLst>
                <a:ext uri="{FF2B5EF4-FFF2-40B4-BE49-F238E27FC236}">
                  <a16:creationId xmlns:a16="http://schemas.microsoft.com/office/drawing/2014/main" id="{FFA3DB31-8773-49EC-B2C8-EDD982D86D5A}"/>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Oval 71">
              <a:extLst>
                <a:ext uri="{FF2B5EF4-FFF2-40B4-BE49-F238E27FC236}">
                  <a16:creationId xmlns:a16="http://schemas.microsoft.com/office/drawing/2014/main" id="{7860734D-F81E-491D-A36C-7B75D5983484}"/>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3" name="Oval 72">
              <a:extLst>
                <a:ext uri="{FF2B5EF4-FFF2-40B4-BE49-F238E27FC236}">
                  <a16:creationId xmlns:a16="http://schemas.microsoft.com/office/drawing/2014/main" id="{81219A5C-7EDF-485B-A662-3011F28830F9}"/>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4" name="Oval 73">
              <a:extLst>
                <a:ext uri="{FF2B5EF4-FFF2-40B4-BE49-F238E27FC236}">
                  <a16:creationId xmlns:a16="http://schemas.microsoft.com/office/drawing/2014/main" id="{20D2140B-3417-4B56-89A8-6F81ED0FFBD2}"/>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5" name="Oval 74">
              <a:extLst>
                <a:ext uri="{FF2B5EF4-FFF2-40B4-BE49-F238E27FC236}">
                  <a16:creationId xmlns:a16="http://schemas.microsoft.com/office/drawing/2014/main" id="{9AB29AED-F835-48E8-A9C2-F223B3B8FDE6}"/>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a:extLst>
                <a:ext uri="{FF2B5EF4-FFF2-40B4-BE49-F238E27FC236}">
                  <a16:creationId xmlns:a16="http://schemas.microsoft.com/office/drawing/2014/main" id="{AF33854B-D1D4-4F8A-BACF-2031148326B5}"/>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a:extLst>
                <a:ext uri="{FF2B5EF4-FFF2-40B4-BE49-F238E27FC236}">
                  <a16:creationId xmlns:a16="http://schemas.microsoft.com/office/drawing/2014/main" id="{32592367-450E-4D51-8BA9-F86A1A3CEC56}"/>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8" name="Oval 77">
              <a:extLst>
                <a:ext uri="{FF2B5EF4-FFF2-40B4-BE49-F238E27FC236}">
                  <a16:creationId xmlns:a16="http://schemas.microsoft.com/office/drawing/2014/main" id="{E36B3983-C1EA-451B-BB22-41EAA60C49C2}"/>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9" name="Oval 78">
              <a:extLst>
                <a:ext uri="{FF2B5EF4-FFF2-40B4-BE49-F238E27FC236}">
                  <a16:creationId xmlns:a16="http://schemas.microsoft.com/office/drawing/2014/main" id="{9E1CB12A-0AE3-4281-95AC-3B8FA027C130}"/>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0" name="Oval 79">
              <a:extLst>
                <a:ext uri="{FF2B5EF4-FFF2-40B4-BE49-F238E27FC236}">
                  <a16:creationId xmlns:a16="http://schemas.microsoft.com/office/drawing/2014/main" id="{E9045CD3-09B2-4E9E-86B4-3BB4DDDBB852}"/>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1" name="Oval 80">
              <a:extLst>
                <a:ext uri="{FF2B5EF4-FFF2-40B4-BE49-F238E27FC236}">
                  <a16:creationId xmlns:a16="http://schemas.microsoft.com/office/drawing/2014/main" id="{BF841AED-9DB7-43A1-85AF-A19C1B7BD64B}"/>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2" name="Oval 81">
              <a:extLst>
                <a:ext uri="{FF2B5EF4-FFF2-40B4-BE49-F238E27FC236}">
                  <a16:creationId xmlns:a16="http://schemas.microsoft.com/office/drawing/2014/main" id="{F2A0DD65-4FF5-4C15-9BC2-2946F57370DC}"/>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3" name="Oval 82">
              <a:extLst>
                <a:ext uri="{FF2B5EF4-FFF2-40B4-BE49-F238E27FC236}">
                  <a16:creationId xmlns:a16="http://schemas.microsoft.com/office/drawing/2014/main" id="{58BC5438-5B97-4E01-BBD0-3D932CC60CEA}"/>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4" name="Oval 83">
              <a:extLst>
                <a:ext uri="{FF2B5EF4-FFF2-40B4-BE49-F238E27FC236}">
                  <a16:creationId xmlns:a16="http://schemas.microsoft.com/office/drawing/2014/main" id="{0F50743A-08C6-492E-BFEB-68FEC2B6A5A5}"/>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5" name="Oval 84">
              <a:extLst>
                <a:ext uri="{FF2B5EF4-FFF2-40B4-BE49-F238E27FC236}">
                  <a16:creationId xmlns:a16="http://schemas.microsoft.com/office/drawing/2014/main" id="{ED087C55-710F-4512-BDE0-982018584995}"/>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86" name="Straight Connector 85">
              <a:extLst>
                <a:ext uri="{FF2B5EF4-FFF2-40B4-BE49-F238E27FC236}">
                  <a16:creationId xmlns:a16="http://schemas.microsoft.com/office/drawing/2014/main" id="{CC9C201F-48E4-4BE4-BE7D-7B78E27E2641}"/>
                </a:ext>
              </a:extLst>
            </p:cNvPr>
            <p:cNvCxnSpPr>
              <a:cxnSpLocks/>
              <a:stCxn id="85" idx="2"/>
              <a:endCxn id="67"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A215683-3F41-4989-A91B-86482CAF52C9}"/>
                </a:ext>
              </a:extLst>
            </p:cNvPr>
            <p:cNvCxnSpPr>
              <a:cxnSpLocks/>
              <a:stCxn id="68" idx="4"/>
              <a:endCxn id="69"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9A20A5AC-7B72-46B4-9A02-5A59E89A4579}"/>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89" name="Straight Connector 88">
              <a:extLst>
                <a:ext uri="{FF2B5EF4-FFF2-40B4-BE49-F238E27FC236}">
                  <a16:creationId xmlns:a16="http://schemas.microsoft.com/office/drawing/2014/main" id="{5AC034E5-3045-4C72-A245-51A7D7606B36}"/>
                </a:ext>
              </a:extLst>
            </p:cNvPr>
            <p:cNvCxnSpPr>
              <a:cxnSpLocks/>
              <a:stCxn id="88"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B4D5B8C-FCAE-4D66-A6B3-791D4787E79E}"/>
                </a:ext>
              </a:extLst>
            </p:cNvPr>
            <p:cNvCxnSpPr>
              <a:cxnSpLocks/>
              <a:stCxn id="88"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A1782CB-DF33-44B9-BED1-41E48F248A50}"/>
                </a:ext>
              </a:extLst>
            </p:cNvPr>
            <p:cNvCxnSpPr>
              <a:cxnSpLocks/>
              <a:stCxn id="88"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37FBA88-9688-45F0-B04D-222EDBF843CF}"/>
                </a:ext>
              </a:extLst>
            </p:cNvPr>
            <p:cNvCxnSpPr>
              <a:cxnSpLocks/>
              <a:endCxn id="68"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3" name="Chord 92">
              <a:extLst>
                <a:ext uri="{FF2B5EF4-FFF2-40B4-BE49-F238E27FC236}">
                  <a16:creationId xmlns:a16="http://schemas.microsoft.com/office/drawing/2014/main" id="{8F50A8FD-DA90-487E-A4B2-9EF9C90693E8}"/>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4" name="Chord 93">
              <a:extLst>
                <a:ext uri="{FF2B5EF4-FFF2-40B4-BE49-F238E27FC236}">
                  <a16:creationId xmlns:a16="http://schemas.microsoft.com/office/drawing/2014/main" id="{8A478409-4933-4289-8478-209580633B34}"/>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95" name="Straight Connector 94">
              <a:extLst>
                <a:ext uri="{FF2B5EF4-FFF2-40B4-BE49-F238E27FC236}">
                  <a16:creationId xmlns:a16="http://schemas.microsoft.com/office/drawing/2014/main" id="{F32554CF-827E-44A7-BED4-3A73C3692EEB}"/>
                </a:ext>
              </a:extLst>
            </p:cNvPr>
            <p:cNvCxnSpPr>
              <a:cxnSpLocks/>
              <a:stCxn id="93" idx="1"/>
              <a:endCxn id="75"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981A961-FB45-43D9-AC17-3BFF0259559E}"/>
                </a:ext>
              </a:extLst>
            </p:cNvPr>
            <p:cNvCxnSpPr>
              <a:cxnSpLocks/>
              <a:endCxn id="147"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9959F54-9DCF-4339-8E7B-865CEC1E414D}"/>
                </a:ext>
              </a:extLst>
            </p:cNvPr>
            <p:cNvCxnSpPr>
              <a:cxnSpLocks/>
              <a:endCxn id="162"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4DC7BEE1-C67E-4F94-8D82-4F10366BB570}"/>
                </a:ext>
              </a:extLst>
            </p:cNvPr>
            <p:cNvCxnSpPr>
              <a:cxnSpLocks/>
              <a:stCxn id="147" idx="0"/>
              <a:endCxn id="162"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46DB28D-DB75-40C7-A319-98F6F3CEDB47}"/>
                </a:ext>
              </a:extLst>
            </p:cNvPr>
            <p:cNvCxnSpPr>
              <a:cxnSpLocks/>
              <a:stCxn id="213" idx="2"/>
              <a:endCxn id="149"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999718EA-2547-47A1-8E3B-EAE8E1BFFC55}"/>
                </a:ext>
              </a:extLst>
            </p:cNvPr>
            <p:cNvCxnSpPr>
              <a:cxnSpLocks/>
              <a:stCxn id="147" idx="7"/>
              <a:endCxn id="149"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6FFD2241-A284-449E-9453-D2FB90D201FF}"/>
                </a:ext>
              </a:extLst>
            </p:cNvPr>
            <p:cNvCxnSpPr>
              <a:cxnSpLocks/>
              <a:endCxn id="162"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7EB8ED5C-95A0-4123-A833-9086F3E289D2}"/>
                </a:ext>
              </a:extLst>
            </p:cNvPr>
            <p:cNvCxnSpPr>
              <a:cxnSpLocks/>
              <a:stCxn id="162" idx="6"/>
              <a:endCxn id="149"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3E50F5B-905F-4F19-BC69-3DCB2B371F51}"/>
                </a:ext>
              </a:extLst>
            </p:cNvPr>
            <p:cNvCxnSpPr>
              <a:cxnSpLocks/>
              <a:stCxn id="148" idx="0"/>
              <a:endCxn id="149"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BC9AB95-C9BE-4BA5-B255-CC96D46EFD82}"/>
                </a:ext>
              </a:extLst>
            </p:cNvPr>
            <p:cNvCxnSpPr>
              <a:cxnSpLocks/>
              <a:stCxn id="151" idx="1"/>
              <a:endCxn id="149"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119CD90-6434-4BAC-92DF-40CC638D290E}"/>
                </a:ext>
              </a:extLst>
            </p:cNvPr>
            <p:cNvCxnSpPr>
              <a:cxnSpLocks/>
              <a:stCxn id="151" idx="0"/>
              <a:endCxn id="150"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96FFE7C-23EA-4CB4-B29E-3873AE2CB4EE}"/>
                </a:ext>
              </a:extLst>
            </p:cNvPr>
            <p:cNvCxnSpPr>
              <a:cxnSpLocks/>
              <a:stCxn id="150" idx="2"/>
              <a:endCxn id="149"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51E1FC14-5B30-4C97-81DC-E37AC9430126}"/>
                </a:ext>
              </a:extLst>
            </p:cNvPr>
            <p:cNvCxnSpPr>
              <a:cxnSpLocks/>
              <a:stCxn id="150" idx="7"/>
              <a:endCxn id="158"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000D45EF-2ABB-4374-AC35-E7E66C802956}"/>
                </a:ext>
              </a:extLst>
            </p:cNvPr>
            <p:cNvCxnSpPr>
              <a:cxnSpLocks/>
              <a:stCxn id="150" idx="6"/>
              <a:endCxn id="157"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B848D5E-4B86-4365-BE40-C1E9C605BEA8}"/>
                </a:ext>
              </a:extLst>
            </p:cNvPr>
            <p:cNvCxnSpPr>
              <a:cxnSpLocks/>
              <a:stCxn id="157" idx="7"/>
              <a:endCxn id="158"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CC3D79E-2A0F-4132-B214-2BFC8EBEA6A4}"/>
                </a:ext>
              </a:extLst>
            </p:cNvPr>
            <p:cNvCxnSpPr>
              <a:cxnSpLocks/>
              <a:stCxn id="214" idx="1"/>
              <a:endCxn id="149"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E95C72C-5DC8-4E44-A04C-60712F8C29DC}"/>
                </a:ext>
              </a:extLst>
            </p:cNvPr>
            <p:cNvCxnSpPr>
              <a:cxnSpLocks/>
              <a:endCxn id="147"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0AA27BD-5A10-4370-9E99-C431FB7BBF06}"/>
                </a:ext>
              </a:extLst>
            </p:cNvPr>
            <p:cNvCxnSpPr>
              <a:cxnSpLocks/>
              <a:stCxn id="148" idx="2"/>
              <a:endCxn id="147"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4DC9D52B-2BA9-4D4C-94AE-9EBCC9E9F897}"/>
                </a:ext>
              </a:extLst>
            </p:cNvPr>
            <p:cNvCxnSpPr>
              <a:cxnSpLocks/>
              <a:stCxn id="163" idx="0"/>
              <a:endCxn id="147"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D8EDE77A-C599-4B0B-9DE4-E75C7B7CBD3D}"/>
                </a:ext>
              </a:extLst>
            </p:cNvPr>
            <p:cNvCxnSpPr>
              <a:cxnSpLocks/>
              <a:endCxn id="147"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30CBD17-90A0-47FF-899E-E5DF5E52088F}"/>
                </a:ext>
              </a:extLst>
            </p:cNvPr>
            <p:cNvCxnSpPr>
              <a:cxnSpLocks/>
              <a:stCxn id="163" idx="2"/>
              <a:endCxn id="148"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6E9176D4-CAAC-41BF-983F-15BC6B23AA2E}"/>
                </a:ext>
              </a:extLst>
            </p:cNvPr>
            <p:cNvCxnSpPr>
              <a:cxnSpLocks/>
              <a:stCxn id="151" idx="2"/>
              <a:endCxn id="148"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0B49AC8-ADAF-4426-A6ED-F73D10B73FBB}"/>
                </a:ext>
              </a:extLst>
            </p:cNvPr>
            <p:cNvCxnSpPr>
              <a:cxnSpLocks/>
              <a:stCxn id="151"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D6F00E1-FD8C-4BEE-98A5-4DD1DB590F44}"/>
                </a:ext>
              </a:extLst>
            </p:cNvPr>
            <p:cNvCxnSpPr>
              <a:cxnSpLocks/>
              <a:stCxn id="152"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8924D97-EE7C-498D-8A80-9C5F7E381C8E}"/>
                </a:ext>
              </a:extLst>
            </p:cNvPr>
            <p:cNvCxnSpPr>
              <a:cxnSpLocks/>
              <a:stCxn id="152" idx="2"/>
              <a:endCxn id="151"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CC4D91EB-0829-4AD1-9BBC-2414E9D0E0AC}"/>
                </a:ext>
              </a:extLst>
            </p:cNvPr>
            <p:cNvCxnSpPr>
              <a:cxnSpLocks/>
              <a:stCxn id="157" idx="4"/>
              <a:endCxn id="152"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F63C3E4E-4E4C-4BB9-B5F5-4D72B15F7F2A}"/>
                </a:ext>
              </a:extLst>
            </p:cNvPr>
            <p:cNvCxnSpPr>
              <a:cxnSpLocks/>
              <a:stCxn id="156" idx="3"/>
              <a:endCxn id="152"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17589E6F-B89F-4A9B-B756-ED8A5C4A8C63}"/>
                </a:ext>
              </a:extLst>
            </p:cNvPr>
            <p:cNvCxnSpPr>
              <a:cxnSpLocks/>
              <a:stCxn id="156" idx="2"/>
              <a:endCxn id="157"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C0E0C98F-2AB1-4E89-83EE-A6B8FA60DF09}"/>
                </a:ext>
              </a:extLst>
            </p:cNvPr>
            <p:cNvCxnSpPr>
              <a:cxnSpLocks/>
              <a:stCxn id="156" idx="1"/>
              <a:endCxn id="158"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E5D2FD08-59D7-4702-9576-A547AC7A8A62}"/>
                </a:ext>
              </a:extLst>
            </p:cNvPr>
            <p:cNvCxnSpPr>
              <a:cxnSpLocks/>
              <a:stCxn id="154" idx="1"/>
              <a:endCxn id="158"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2B485EF-8E8D-4479-B819-883453BE241F}"/>
                </a:ext>
              </a:extLst>
            </p:cNvPr>
            <p:cNvCxnSpPr>
              <a:cxnSpLocks/>
              <a:stCxn id="154" idx="0"/>
              <a:endCxn id="155"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4D99830A-0B6B-4B2B-BAAA-39DE8D1D04AA}"/>
                </a:ext>
              </a:extLst>
            </p:cNvPr>
            <p:cNvCxnSpPr>
              <a:cxnSpLocks/>
              <a:stCxn id="160" idx="0"/>
              <a:endCxn id="159"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AC6728F-DB31-4983-BE32-4D655323B5BC}"/>
                </a:ext>
              </a:extLst>
            </p:cNvPr>
            <p:cNvCxnSpPr>
              <a:cxnSpLocks/>
              <a:stCxn id="188" idx="7"/>
              <a:endCxn id="159"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F9AA938-CC74-4616-B307-1DB70C79C3B9}"/>
                </a:ext>
              </a:extLst>
            </p:cNvPr>
            <p:cNvCxnSpPr>
              <a:cxnSpLocks/>
              <a:endCxn id="160"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78E304A2-F5D5-4F29-ADF0-E9D4DA4817CE}"/>
                </a:ext>
              </a:extLst>
            </p:cNvPr>
            <p:cNvCxnSpPr>
              <a:cxnSpLocks/>
              <a:stCxn id="187" idx="5"/>
              <a:endCxn id="161"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F8945B3-E7BA-46C4-9545-BCE95E5F9F09}"/>
                </a:ext>
              </a:extLst>
            </p:cNvPr>
            <p:cNvCxnSpPr>
              <a:cxnSpLocks/>
              <a:endCxn id="161"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C635628-6EFD-441D-9972-6403B0D0FABE}"/>
                </a:ext>
              </a:extLst>
            </p:cNvPr>
            <p:cNvCxnSpPr>
              <a:cxnSpLocks/>
              <a:stCxn id="161"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9E7AB171-7A32-46D2-9D9D-8AC2DA640438}"/>
                </a:ext>
              </a:extLst>
            </p:cNvPr>
            <p:cNvCxnSpPr>
              <a:cxnSpLocks/>
              <a:stCxn id="161" idx="3"/>
              <a:endCxn id="153"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A0594AE1-1E9E-4B6E-BC3A-379515A29636}"/>
                </a:ext>
              </a:extLst>
            </p:cNvPr>
            <p:cNvCxnSpPr>
              <a:cxnSpLocks/>
              <a:stCxn id="161" idx="1"/>
              <a:endCxn id="154"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38D00EE-907C-4360-A607-9D263044EC4E}"/>
                </a:ext>
              </a:extLst>
            </p:cNvPr>
            <p:cNvCxnSpPr>
              <a:cxnSpLocks/>
              <a:stCxn id="160" idx="2"/>
              <a:endCxn id="154"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E8AAFF4-8353-4250-AD5B-E30008DA8C0F}"/>
                </a:ext>
              </a:extLst>
            </p:cNvPr>
            <p:cNvCxnSpPr>
              <a:cxnSpLocks/>
              <a:stCxn id="159" idx="3"/>
              <a:endCxn id="154"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CB3F67A-EFD6-4A00-AF54-A54386887FA1}"/>
                </a:ext>
              </a:extLst>
            </p:cNvPr>
            <p:cNvCxnSpPr>
              <a:cxnSpLocks/>
              <a:stCxn id="159" idx="2"/>
              <a:endCxn id="155"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04A4EB7-B993-4C1E-9512-FC11117D4DD3}"/>
                </a:ext>
              </a:extLst>
            </p:cNvPr>
            <p:cNvCxnSpPr>
              <a:cxnSpLocks/>
              <a:stCxn id="155" idx="1"/>
              <a:endCxn id="158"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3AB111C-0728-44CB-99DA-BD5F465D17E4}"/>
                </a:ext>
              </a:extLst>
            </p:cNvPr>
            <p:cNvCxnSpPr>
              <a:cxnSpLocks/>
              <a:stCxn id="154" idx="2"/>
              <a:endCxn id="156"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824AB1A-AF27-4AAC-A510-E835981EB35C}"/>
                </a:ext>
              </a:extLst>
            </p:cNvPr>
            <p:cNvCxnSpPr>
              <a:cxnSpLocks/>
              <a:stCxn id="153" idx="1"/>
              <a:endCxn id="156"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7B2A9CAE-D54C-4F99-BC89-2A47AC6F057A}"/>
                </a:ext>
              </a:extLst>
            </p:cNvPr>
            <p:cNvCxnSpPr>
              <a:cxnSpLocks/>
              <a:stCxn id="153" idx="3"/>
              <a:endCxn id="164"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49C2A513-DA3C-4A76-9627-46F3EA1674F2}"/>
                </a:ext>
              </a:extLst>
            </p:cNvPr>
            <p:cNvCxnSpPr>
              <a:cxnSpLocks/>
              <a:stCxn id="156" idx="4"/>
              <a:endCxn id="164"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CB48AD31-8E77-4D83-9FF0-837B6A3CB825}"/>
                </a:ext>
              </a:extLst>
            </p:cNvPr>
            <p:cNvCxnSpPr>
              <a:cxnSpLocks/>
              <a:stCxn id="152" idx="5"/>
              <a:endCxn id="164"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AA383FD2-934F-4979-BD40-681C7BCCDA81}"/>
                </a:ext>
              </a:extLst>
            </p:cNvPr>
            <p:cNvCxnSpPr>
              <a:cxnSpLocks/>
              <a:stCxn id="153" idx="7"/>
              <a:endCxn id="154"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2B60496-127B-4D07-B9D7-550F342723FD}"/>
                </a:ext>
              </a:extLst>
            </p:cNvPr>
            <p:cNvCxnSpPr>
              <a:cxnSpLocks/>
              <a:stCxn id="151" idx="7"/>
              <a:endCxn id="157"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89043197-9393-4509-8DD1-E5C4512FD9BB}"/>
                </a:ext>
              </a:extLst>
            </p:cNvPr>
            <p:cNvCxnSpPr>
              <a:cxnSpLocks/>
              <a:endCxn id="153"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FB94D064-2104-45B7-8D56-6D27B6F5E7DF}"/>
                </a:ext>
              </a:extLst>
            </p:cNvPr>
            <p:cNvCxnSpPr>
              <a:cxnSpLocks/>
              <a:stCxn id="161" idx="7"/>
              <a:endCxn id="160"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FE1DBC0C-7FF3-4C50-9A4A-B2C226B258D1}"/>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8" name="Oval 147">
              <a:extLst>
                <a:ext uri="{FF2B5EF4-FFF2-40B4-BE49-F238E27FC236}">
                  <a16:creationId xmlns:a16="http://schemas.microsoft.com/office/drawing/2014/main" id="{819E98D6-2855-4A42-AB3E-365BB54EB1D1}"/>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9" name="Oval 148">
              <a:extLst>
                <a:ext uri="{FF2B5EF4-FFF2-40B4-BE49-F238E27FC236}">
                  <a16:creationId xmlns:a16="http://schemas.microsoft.com/office/drawing/2014/main" id="{F998912D-7A0B-4FFD-A177-A3B838E6A36A}"/>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0" name="Oval 149">
              <a:extLst>
                <a:ext uri="{FF2B5EF4-FFF2-40B4-BE49-F238E27FC236}">
                  <a16:creationId xmlns:a16="http://schemas.microsoft.com/office/drawing/2014/main" id="{B8F576D9-EB15-40F7-97F7-51307DCA108A}"/>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1" name="Oval 150">
              <a:extLst>
                <a:ext uri="{FF2B5EF4-FFF2-40B4-BE49-F238E27FC236}">
                  <a16:creationId xmlns:a16="http://schemas.microsoft.com/office/drawing/2014/main" id="{5F0252DA-0578-484B-BA55-4C22D0C908D3}"/>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2" name="Oval 151">
              <a:extLst>
                <a:ext uri="{FF2B5EF4-FFF2-40B4-BE49-F238E27FC236}">
                  <a16:creationId xmlns:a16="http://schemas.microsoft.com/office/drawing/2014/main" id="{5957B164-FF03-439C-999F-2D84D2789FE3}"/>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3" name="Oval 152">
              <a:extLst>
                <a:ext uri="{FF2B5EF4-FFF2-40B4-BE49-F238E27FC236}">
                  <a16:creationId xmlns:a16="http://schemas.microsoft.com/office/drawing/2014/main" id="{5CE014D8-4823-4B50-8CC4-98219946E67B}"/>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4" name="Oval 153">
              <a:extLst>
                <a:ext uri="{FF2B5EF4-FFF2-40B4-BE49-F238E27FC236}">
                  <a16:creationId xmlns:a16="http://schemas.microsoft.com/office/drawing/2014/main" id="{8BA855C5-6E64-472C-BC81-9D7A13A682F5}"/>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5" name="Oval 154">
              <a:extLst>
                <a:ext uri="{FF2B5EF4-FFF2-40B4-BE49-F238E27FC236}">
                  <a16:creationId xmlns:a16="http://schemas.microsoft.com/office/drawing/2014/main" id="{5E1565B9-0D0F-49BE-A15D-F8EF68521E12}"/>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6" name="Oval 155">
              <a:extLst>
                <a:ext uri="{FF2B5EF4-FFF2-40B4-BE49-F238E27FC236}">
                  <a16:creationId xmlns:a16="http://schemas.microsoft.com/office/drawing/2014/main" id="{9C9F9A08-EC57-48F9-88FF-89C46D2D0FAB}"/>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7" name="Oval 156">
              <a:extLst>
                <a:ext uri="{FF2B5EF4-FFF2-40B4-BE49-F238E27FC236}">
                  <a16:creationId xmlns:a16="http://schemas.microsoft.com/office/drawing/2014/main" id="{B9F63E34-B71A-4177-A92C-7E6C9FCC9BF7}"/>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8" name="Oval 157">
              <a:extLst>
                <a:ext uri="{FF2B5EF4-FFF2-40B4-BE49-F238E27FC236}">
                  <a16:creationId xmlns:a16="http://schemas.microsoft.com/office/drawing/2014/main" id="{1608D259-83DB-492F-95A4-F7A165EA7A77}"/>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9" name="Oval 158">
              <a:extLst>
                <a:ext uri="{FF2B5EF4-FFF2-40B4-BE49-F238E27FC236}">
                  <a16:creationId xmlns:a16="http://schemas.microsoft.com/office/drawing/2014/main" id="{E7AEE8C4-57AB-456F-985F-571138FED7AE}"/>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0" name="Oval 159">
              <a:extLst>
                <a:ext uri="{FF2B5EF4-FFF2-40B4-BE49-F238E27FC236}">
                  <a16:creationId xmlns:a16="http://schemas.microsoft.com/office/drawing/2014/main" id="{CE94D409-F6CA-456B-87C3-CBD002709847}"/>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1" name="Oval 160">
              <a:extLst>
                <a:ext uri="{FF2B5EF4-FFF2-40B4-BE49-F238E27FC236}">
                  <a16:creationId xmlns:a16="http://schemas.microsoft.com/office/drawing/2014/main" id="{6D4EFF78-0E0F-4A48-BA14-038A3245C15A}"/>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2" name="Oval 161">
              <a:extLst>
                <a:ext uri="{FF2B5EF4-FFF2-40B4-BE49-F238E27FC236}">
                  <a16:creationId xmlns:a16="http://schemas.microsoft.com/office/drawing/2014/main" id="{D4981ADC-C194-4F16-9E99-AA33E5E2F9D0}"/>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3" name="Chord 162">
              <a:extLst>
                <a:ext uri="{FF2B5EF4-FFF2-40B4-BE49-F238E27FC236}">
                  <a16:creationId xmlns:a16="http://schemas.microsoft.com/office/drawing/2014/main" id="{15C62939-53C6-4D13-828C-4B132C094971}"/>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4" name="Chord 163">
              <a:extLst>
                <a:ext uri="{FF2B5EF4-FFF2-40B4-BE49-F238E27FC236}">
                  <a16:creationId xmlns:a16="http://schemas.microsoft.com/office/drawing/2014/main" id="{11A7B4C1-28C9-41EF-96AD-01DAED015DAE}"/>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65" name="Straight Connector 164">
              <a:extLst>
                <a:ext uri="{FF2B5EF4-FFF2-40B4-BE49-F238E27FC236}">
                  <a16:creationId xmlns:a16="http://schemas.microsoft.com/office/drawing/2014/main" id="{2C386063-0BC2-434C-8E3B-8C49E8AE4314}"/>
                </a:ext>
              </a:extLst>
            </p:cNvPr>
            <p:cNvCxnSpPr>
              <a:cxnSpLocks/>
              <a:stCxn id="163" idx="1"/>
              <a:endCxn id="151"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49A57370-6220-4B9E-956C-42A672B35652}"/>
                </a:ext>
              </a:extLst>
            </p:cNvPr>
            <p:cNvCxnSpPr>
              <a:cxnSpLocks/>
              <a:stCxn id="185" idx="6"/>
              <a:endCxn id="159"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B0F7DC8C-D286-405D-BCD1-3B2980649D74}"/>
                </a:ext>
              </a:extLst>
            </p:cNvPr>
            <p:cNvCxnSpPr>
              <a:cxnSpLocks/>
              <a:stCxn id="182" idx="4"/>
              <a:endCxn id="188"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BBCFE525-2B87-4315-8BCB-8DAF19C732E7}"/>
                </a:ext>
              </a:extLst>
            </p:cNvPr>
            <p:cNvCxnSpPr>
              <a:cxnSpLocks/>
              <a:stCxn id="188" idx="4"/>
              <a:endCxn id="187"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5C6476B1-7DDE-4297-89A9-056A99F9D30A}"/>
                </a:ext>
              </a:extLst>
            </p:cNvPr>
            <p:cNvCxnSpPr>
              <a:cxnSpLocks/>
              <a:stCxn id="186"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ED3CD5FC-03C8-45D5-8309-4449E2DC8E7F}"/>
                </a:ext>
              </a:extLst>
            </p:cNvPr>
            <p:cNvCxnSpPr>
              <a:cxnSpLocks/>
              <a:stCxn id="186" idx="0"/>
              <a:endCxn id="187"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21B08651-B039-4782-9DEA-F196FEDB7BC5}"/>
                </a:ext>
              </a:extLst>
            </p:cNvPr>
            <p:cNvCxnSpPr>
              <a:cxnSpLocks/>
              <a:stCxn id="196" idx="1"/>
              <a:endCxn id="182"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4CF1415B-B410-49A8-948A-A7A51B9072F0}"/>
                </a:ext>
              </a:extLst>
            </p:cNvPr>
            <p:cNvCxnSpPr>
              <a:cxnSpLocks/>
              <a:stCxn id="187" idx="2"/>
              <a:endCxn id="196"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33E0C3E6-A235-471D-A1B3-591C622C5E5A}"/>
                </a:ext>
              </a:extLst>
            </p:cNvPr>
            <p:cNvCxnSpPr>
              <a:cxnSpLocks/>
              <a:stCxn id="186"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E131013C-402D-4E7E-AF11-8610E3A4E51B}"/>
                </a:ext>
              </a:extLst>
            </p:cNvPr>
            <p:cNvCxnSpPr>
              <a:cxnSpLocks/>
              <a:stCxn id="159" idx="1"/>
              <a:endCxn id="66"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4A4ADD74-65B5-4E5B-B584-0D4E631840A2}"/>
                </a:ext>
              </a:extLst>
            </p:cNvPr>
            <p:cNvCxnSpPr>
              <a:cxnSpLocks/>
              <a:stCxn id="184" idx="6"/>
              <a:endCxn id="183"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3B02ADA0-EDA9-4242-A237-2EB77593412A}"/>
                </a:ext>
              </a:extLst>
            </p:cNvPr>
            <p:cNvCxnSpPr>
              <a:cxnSpLocks/>
              <a:stCxn id="182" idx="7"/>
              <a:endCxn id="184"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98FAA103-A03F-483B-A8C2-02D377F9478C}"/>
                </a:ext>
              </a:extLst>
            </p:cNvPr>
            <p:cNvCxnSpPr>
              <a:cxnSpLocks/>
              <a:stCxn id="182" idx="5"/>
              <a:endCxn id="185"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59A155A8-9BA2-478B-BF3C-FDCBF42F2FCA}"/>
                </a:ext>
              </a:extLst>
            </p:cNvPr>
            <p:cNvCxnSpPr>
              <a:cxnSpLocks/>
              <a:stCxn id="183" idx="3"/>
              <a:endCxn id="185"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C3D96F16-826A-4CA1-9001-1C1A5FE7682E}"/>
                </a:ext>
              </a:extLst>
            </p:cNvPr>
            <p:cNvCxnSpPr>
              <a:cxnSpLocks/>
              <a:stCxn id="185" idx="4"/>
              <a:endCxn id="188"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E10A8AD3-D413-4513-8B78-6FCC483405F7}"/>
                </a:ext>
              </a:extLst>
            </p:cNvPr>
            <p:cNvCxnSpPr>
              <a:cxnSpLocks/>
              <a:stCxn id="161" idx="2"/>
              <a:endCxn id="186"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A5B2AAD1-0A07-40A8-81EB-C51DDFDFE59C}"/>
                </a:ext>
              </a:extLst>
            </p:cNvPr>
            <p:cNvCxnSpPr>
              <a:cxnSpLocks/>
              <a:endCxn id="186"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4E31A65C-EDEC-42C4-9417-D67A62525378}"/>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3" name="Oval 182">
              <a:extLst>
                <a:ext uri="{FF2B5EF4-FFF2-40B4-BE49-F238E27FC236}">
                  <a16:creationId xmlns:a16="http://schemas.microsoft.com/office/drawing/2014/main" id="{8DDF3B5F-0610-4C1D-BC39-9972618B657E}"/>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4" name="Oval 183">
              <a:extLst>
                <a:ext uri="{FF2B5EF4-FFF2-40B4-BE49-F238E27FC236}">
                  <a16:creationId xmlns:a16="http://schemas.microsoft.com/office/drawing/2014/main" id="{1956FE60-41C8-4525-A6E1-A25A3B858D9A}"/>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5" name="Oval 184">
              <a:extLst>
                <a:ext uri="{FF2B5EF4-FFF2-40B4-BE49-F238E27FC236}">
                  <a16:creationId xmlns:a16="http://schemas.microsoft.com/office/drawing/2014/main" id="{F89E9125-FCE6-45F6-889A-F4214FA6C97A}"/>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6" name="Oval 185">
              <a:extLst>
                <a:ext uri="{FF2B5EF4-FFF2-40B4-BE49-F238E27FC236}">
                  <a16:creationId xmlns:a16="http://schemas.microsoft.com/office/drawing/2014/main" id="{C1A4CD43-1EB0-4505-AFE3-A0804CF99DED}"/>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7" name="Oval 186">
              <a:extLst>
                <a:ext uri="{FF2B5EF4-FFF2-40B4-BE49-F238E27FC236}">
                  <a16:creationId xmlns:a16="http://schemas.microsoft.com/office/drawing/2014/main" id="{0866670F-4A2D-4683-9CFD-68E415E11DBE}"/>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8" name="Oval 187">
              <a:extLst>
                <a:ext uri="{FF2B5EF4-FFF2-40B4-BE49-F238E27FC236}">
                  <a16:creationId xmlns:a16="http://schemas.microsoft.com/office/drawing/2014/main" id="{134702E5-52D2-43DD-B14F-D8D4F9A18C47}"/>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89" name="Straight Connector 188">
              <a:extLst>
                <a:ext uri="{FF2B5EF4-FFF2-40B4-BE49-F238E27FC236}">
                  <a16:creationId xmlns:a16="http://schemas.microsoft.com/office/drawing/2014/main" id="{754ED39E-C29A-4E22-929F-390D51657687}"/>
                </a:ext>
              </a:extLst>
            </p:cNvPr>
            <p:cNvCxnSpPr>
              <a:cxnSpLocks/>
              <a:stCxn id="188"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87AB2D6A-D21C-45AD-B82B-7901F6629DBD}"/>
                </a:ext>
              </a:extLst>
            </p:cNvPr>
            <p:cNvCxnSpPr>
              <a:cxnSpLocks/>
              <a:stCxn id="184" idx="4"/>
              <a:endCxn id="185"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1" name="Oval 190">
              <a:extLst>
                <a:ext uri="{FF2B5EF4-FFF2-40B4-BE49-F238E27FC236}">
                  <a16:creationId xmlns:a16="http://schemas.microsoft.com/office/drawing/2014/main" id="{5DF650AE-A324-4804-AAAD-E7CE834715AB}"/>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2" name="Straight Connector 191">
              <a:extLst>
                <a:ext uri="{FF2B5EF4-FFF2-40B4-BE49-F238E27FC236}">
                  <a16:creationId xmlns:a16="http://schemas.microsoft.com/office/drawing/2014/main" id="{DA85335F-E68B-4FCF-973E-C68A71EB0A62}"/>
                </a:ext>
              </a:extLst>
            </p:cNvPr>
            <p:cNvCxnSpPr>
              <a:cxnSpLocks/>
              <a:stCxn id="191" idx="3"/>
              <a:endCxn id="155"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BCEA5CB2-482B-421A-8AE0-7A0BBB2F5661}"/>
                </a:ext>
              </a:extLst>
            </p:cNvPr>
            <p:cNvCxnSpPr>
              <a:cxnSpLocks/>
              <a:stCxn id="191" idx="2"/>
              <a:endCxn id="66"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2ADC1D77-B495-414C-94FB-E10EA33A0B54}"/>
                </a:ext>
              </a:extLst>
            </p:cNvPr>
            <p:cNvCxnSpPr>
              <a:cxnSpLocks/>
              <a:stCxn id="184" idx="7"/>
              <a:endCxn id="68"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854D194-17AC-49AD-9A26-B23EA3008805}"/>
                </a:ext>
              </a:extLst>
            </p:cNvPr>
            <p:cNvCxnSpPr>
              <a:cxnSpLocks/>
              <a:endCxn id="184"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6" name="Chord 195">
              <a:extLst>
                <a:ext uri="{FF2B5EF4-FFF2-40B4-BE49-F238E27FC236}">
                  <a16:creationId xmlns:a16="http://schemas.microsoft.com/office/drawing/2014/main" id="{CA34B809-524B-4D3B-9F39-7AE4179609DD}"/>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7" name="Straight Connector 196">
              <a:extLst>
                <a:ext uri="{FF2B5EF4-FFF2-40B4-BE49-F238E27FC236}">
                  <a16:creationId xmlns:a16="http://schemas.microsoft.com/office/drawing/2014/main" id="{8DF30D01-7B97-48EA-AD30-2BCB2ED9E72F}"/>
                </a:ext>
              </a:extLst>
            </p:cNvPr>
            <p:cNvCxnSpPr>
              <a:cxnSpLocks/>
              <a:stCxn id="187"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8D9AEE54-631C-4F71-BC5D-BE9FD5B00DAF}"/>
                </a:ext>
              </a:extLst>
            </p:cNvPr>
            <p:cNvCxnSpPr>
              <a:cxnSpLocks/>
              <a:stCxn id="183" idx="6"/>
              <a:endCxn id="66"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0C00A23A-2A57-481F-9F19-017D46E739EF}"/>
                </a:ext>
              </a:extLst>
            </p:cNvPr>
            <p:cNvCxnSpPr>
              <a:cxnSpLocks/>
              <a:stCxn id="183" idx="5"/>
              <a:endCxn id="159"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692E2763-249A-40E7-9DD6-7131B5196B24}"/>
                </a:ext>
              </a:extLst>
            </p:cNvPr>
            <p:cNvCxnSpPr>
              <a:cxnSpLocks/>
              <a:stCxn id="68" idx="0"/>
              <a:endCxn id="183"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F13D546A-B38D-4DB1-B353-96DE0927BA0A}"/>
                </a:ext>
              </a:extLst>
            </p:cNvPr>
            <p:cNvCxnSpPr>
              <a:cxnSpLocks/>
              <a:stCxn id="188" idx="5"/>
              <a:endCxn id="160"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BF110F7D-356C-4B8A-A626-761925A8B9D3}"/>
                </a:ext>
              </a:extLst>
            </p:cNvPr>
            <p:cNvCxnSpPr>
              <a:cxnSpLocks/>
              <a:stCxn id="155" idx="7"/>
              <a:endCxn id="66"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56A4A436-F633-43ED-A67A-6E008AE445F4}"/>
                </a:ext>
              </a:extLst>
            </p:cNvPr>
            <p:cNvCxnSpPr>
              <a:cxnSpLocks/>
              <a:stCxn id="84" idx="7"/>
              <a:endCxn id="191"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E970A69B-B0FF-49E7-AF8C-CDC55A3846FE}"/>
                </a:ext>
              </a:extLst>
            </p:cNvPr>
            <p:cNvCxnSpPr>
              <a:cxnSpLocks/>
              <a:stCxn id="158" idx="7"/>
              <a:endCxn id="73"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165BDAF-BB77-4A59-886B-B54857AAB3D9}"/>
                </a:ext>
              </a:extLst>
            </p:cNvPr>
            <p:cNvCxnSpPr>
              <a:cxnSpLocks/>
              <a:stCxn id="158" idx="6"/>
              <a:endCxn id="191"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1B05A21C-4569-4482-8CF4-87314D2D4C37}"/>
                </a:ext>
              </a:extLst>
            </p:cNvPr>
            <p:cNvCxnSpPr>
              <a:cxnSpLocks/>
              <a:stCxn id="74" idx="0"/>
              <a:endCxn id="158"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A17D20A8-6B73-4115-8E58-81665266507D}"/>
                </a:ext>
              </a:extLst>
            </p:cNvPr>
            <p:cNvCxnSpPr>
              <a:cxnSpLocks/>
              <a:stCxn id="214" idx="0"/>
              <a:endCxn id="213"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D0B6502E-7684-460D-AB86-9F0E5167C03F}"/>
                </a:ext>
              </a:extLst>
            </p:cNvPr>
            <p:cNvCxnSpPr>
              <a:cxnSpLocks/>
              <a:stCxn id="82" idx="0"/>
              <a:endCxn id="213"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DA18729E-555C-4FDA-B3AA-4A04A2779A38}"/>
                </a:ext>
              </a:extLst>
            </p:cNvPr>
            <p:cNvCxnSpPr>
              <a:cxnSpLocks/>
              <a:stCxn id="81" idx="0"/>
              <a:endCxn id="214"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24AF831C-6204-4D1B-8064-1F030951D66D}"/>
                </a:ext>
              </a:extLst>
            </p:cNvPr>
            <p:cNvCxnSpPr>
              <a:cxnSpLocks/>
              <a:stCxn id="158" idx="1"/>
              <a:endCxn id="215"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0D514801-3856-4ABA-BEAB-739730774461}"/>
                </a:ext>
              </a:extLst>
            </p:cNvPr>
            <p:cNvCxnSpPr>
              <a:cxnSpLocks/>
              <a:stCxn id="74" idx="0"/>
              <a:endCxn id="215"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8BF4AA65-C7D4-4A82-8ED3-1ADEFDD9D159}"/>
                </a:ext>
              </a:extLst>
            </p:cNvPr>
            <p:cNvCxnSpPr>
              <a:cxnSpLocks/>
              <a:stCxn id="215" idx="7"/>
              <a:endCxn id="214"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3" name="Oval 212">
              <a:extLst>
                <a:ext uri="{FF2B5EF4-FFF2-40B4-BE49-F238E27FC236}">
                  <a16:creationId xmlns:a16="http://schemas.microsoft.com/office/drawing/2014/main" id="{06DC0826-2E06-4367-BA4F-D6BB47448C56}"/>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4" name="Oval 213">
              <a:extLst>
                <a:ext uri="{FF2B5EF4-FFF2-40B4-BE49-F238E27FC236}">
                  <a16:creationId xmlns:a16="http://schemas.microsoft.com/office/drawing/2014/main" id="{D272245F-B68B-4C8F-872E-D1382716775F}"/>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5" name="Oval 214">
              <a:extLst>
                <a:ext uri="{FF2B5EF4-FFF2-40B4-BE49-F238E27FC236}">
                  <a16:creationId xmlns:a16="http://schemas.microsoft.com/office/drawing/2014/main" id="{E03EFA70-43EA-4925-82A2-C7560E27FDC6}"/>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16" name="Straight Connector 215">
              <a:extLst>
                <a:ext uri="{FF2B5EF4-FFF2-40B4-BE49-F238E27FC236}">
                  <a16:creationId xmlns:a16="http://schemas.microsoft.com/office/drawing/2014/main" id="{D1704DC9-A2FE-46DF-A33D-2C5B0B62822C}"/>
                </a:ext>
              </a:extLst>
            </p:cNvPr>
            <p:cNvCxnSpPr>
              <a:cxnSpLocks/>
              <a:stCxn id="79" idx="0"/>
              <a:endCxn id="213"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A4B7AD97-C8C7-4DBA-B251-B090D2591095}"/>
                </a:ext>
              </a:extLst>
            </p:cNvPr>
            <p:cNvCxnSpPr>
              <a:cxnSpLocks/>
              <a:endCxn id="79"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242647" y="254868"/>
            <a:ext cx="8679898" cy="543688"/>
          </a:xfrm>
          <a:prstGeom prst="rect">
            <a:avLst/>
          </a:prstGeom>
        </p:spPr>
        <p:txBody>
          <a:bodyPr anchor="ctr"/>
          <a:lstStyle>
            <a:lvl1pPr marL="0" indent="0" algn="ctr">
              <a:buNone/>
              <a:defRPr sz="4050" b="0" baseline="0">
                <a:solidFill>
                  <a:schemeClr val="accent1"/>
                </a:solidFill>
                <a:latin typeface="+mj-lt"/>
                <a:cs typeface="Arial" pitchFamily="34" charset="0"/>
              </a:defRPr>
            </a:lvl1pPr>
          </a:lstStyle>
          <a:p>
            <a:pPr lvl="0"/>
            <a:r>
              <a:rPr lang="en-US" altLang="ko-KR" dirty="0"/>
              <a:t>Our Team LAYOUT</a:t>
            </a:r>
          </a:p>
        </p:txBody>
      </p:sp>
      <p:sp>
        <p:nvSpPr>
          <p:cNvPr id="223" name="Picture Placeholder 2">
            <a:extLst>
              <a:ext uri="{FF2B5EF4-FFF2-40B4-BE49-F238E27FC236}">
                <a16:creationId xmlns:a16="http://schemas.microsoft.com/office/drawing/2014/main" id="{A12E6587-F03D-4C57-AAFE-4763BFD9192E}"/>
              </a:ext>
            </a:extLst>
          </p:cNvPr>
          <p:cNvSpPr>
            <a:spLocks noGrp="1"/>
          </p:cNvSpPr>
          <p:nvPr>
            <p:ph type="pic" idx="13" hasCustomPrompt="1"/>
          </p:nvPr>
        </p:nvSpPr>
        <p:spPr>
          <a:xfrm>
            <a:off x="804908" y="1380520"/>
            <a:ext cx="1485000" cy="1486375"/>
          </a:xfrm>
          <a:prstGeom prst="ellipse">
            <a:avLst/>
          </a:prstGeom>
          <a:solidFill>
            <a:schemeClr val="bg1">
              <a:lumMod val="95000"/>
            </a:schemeClr>
          </a:solidFill>
          <a:ln w="95250">
            <a:solidFill>
              <a:schemeClr val="bg1"/>
            </a:solidFill>
          </a:ln>
        </p:spPr>
        <p:txBody>
          <a:bodyPr anchor="ctr"/>
          <a:lstStyle>
            <a:lvl1pPr marL="0" indent="0" algn="ctr">
              <a:buNone/>
              <a:defRPr sz="900" baseline="0">
                <a:solidFill>
                  <a:schemeClr val="tx1">
                    <a:lumMod val="75000"/>
                    <a:lumOff val="25000"/>
                  </a:schemeClr>
                </a:solidFill>
                <a:latin typeface="+mn-lt"/>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r>
              <a:rPr lang="en-US" altLang="ko-KR" dirty="0"/>
              <a:t>Your Picture Here</a:t>
            </a:r>
            <a:endParaRPr lang="ko-KR" altLang="en-US" dirty="0"/>
          </a:p>
        </p:txBody>
      </p:sp>
      <p:sp>
        <p:nvSpPr>
          <p:cNvPr id="224" name="Picture Placeholder 2">
            <a:extLst>
              <a:ext uri="{FF2B5EF4-FFF2-40B4-BE49-F238E27FC236}">
                <a16:creationId xmlns:a16="http://schemas.microsoft.com/office/drawing/2014/main" id="{A202D3EE-B2AB-497C-838C-AE327E69D39A}"/>
              </a:ext>
            </a:extLst>
          </p:cNvPr>
          <p:cNvSpPr>
            <a:spLocks noGrp="1"/>
          </p:cNvSpPr>
          <p:nvPr>
            <p:ph type="pic" idx="14" hasCustomPrompt="1"/>
          </p:nvPr>
        </p:nvSpPr>
        <p:spPr>
          <a:xfrm>
            <a:off x="2821691" y="1380520"/>
            <a:ext cx="1485000" cy="1486375"/>
          </a:xfrm>
          <a:prstGeom prst="ellipse">
            <a:avLst/>
          </a:prstGeom>
          <a:solidFill>
            <a:schemeClr val="bg1">
              <a:lumMod val="95000"/>
            </a:schemeClr>
          </a:solidFill>
          <a:ln w="95250">
            <a:solidFill>
              <a:schemeClr val="bg1"/>
            </a:solidFill>
          </a:ln>
        </p:spPr>
        <p:txBody>
          <a:bodyPr anchor="ctr"/>
          <a:lstStyle>
            <a:lvl1pPr marL="0" indent="0" algn="ctr">
              <a:buNone/>
              <a:defRPr sz="900" baseline="0">
                <a:solidFill>
                  <a:schemeClr val="tx1">
                    <a:lumMod val="75000"/>
                    <a:lumOff val="25000"/>
                  </a:schemeClr>
                </a:solidFill>
                <a:latin typeface="+mn-lt"/>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r>
              <a:rPr lang="en-US" altLang="ko-KR" dirty="0"/>
              <a:t>Your Picture Here</a:t>
            </a:r>
            <a:endParaRPr lang="ko-KR" altLang="en-US" dirty="0"/>
          </a:p>
        </p:txBody>
      </p:sp>
      <p:sp>
        <p:nvSpPr>
          <p:cNvPr id="225" name="Picture Placeholder 2">
            <a:extLst>
              <a:ext uri="{FF2B5EF4-FFF2-40B4-BE49-F238E27FC236}">
                <a16:creationId xmlns:a16="http://schemas.microsoft.com/office/drawing/2014/main" id="{9DF5AD96-04D7-4C76-AF28-774C3C834F7B}"/>
              </a:ext>
            </a:extLst>
          </p:cNvPr>
          <p:cNvSpPr>
            <a:spLocks noGrp="1"/>
          </p:cNvSpPr>
          <p:nvPr>
            <p:ph type="pic" idx="15" hasCustomPrompt="1"/>
          </p:nvPr>
        </p:nvSpPr>
        <p:spPr>
          <a:xfrm>
            <a:off x="4838474" y="1380520"/>
            <a:ext cx="1485000" cy="1486375"/>
          </a:xfrm>
          <a:prstGeom prst="ellipse">
            <a:avLst/>
          </a:prstGeom>
          <a:solidFill>
            <a:schemeClr val="bg1">
              <a:lumMod val="95000"/>
            </a:schemeClr>
          </a:solidFill>
          <a:ln w="95250">
            <a:solidFill>
              <a:schemeClr val="bg1"/>
            </a:solidFill>
          </a:ln>
        </p:spPr>
        <p:txBody>
          <a:bodyPr anchor="ctr"/>
          <a:lstStyle>
            <a:lvl1pPr marL="0" indent="0" algn="ctr">
              <a:buNone/>
              <a:defRPr sz="900" baseline="0">
                <a:solidFill>
                  <a:schemeClr val="tx1">
                    <a:lumMod val="75000"/>
                    <a:lumOff val="25000"/>
                  </a:schemeClr>
                </a:solidFill>
                <a:latin typeface="+mn-lt"/>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r>
              <a:rPr lang="en-US" altLang="ko-KR" dirty="0"/>
              <a:t>Your Picture Here</a:t>
            </a:r>
            <a:endParaRPr lang="ko-KR" altLang="en-US" dirty="0"/>
          </a:p>
        </p:txBody>
      </p:sp>
      <p:sp>
        <p:nvSpPr>
          <p:cNvPr id="226" name="Picture Placeholder 2">
            <a:extLst>
              <a:ext uri="{FF2B5EF4-FFF2-40B4-BE49-F238E27FC236}">
                <a16:creationId xmlns:a16="http://schemas.microsoft.com/office/drawing/2014/main" id="{3BC1DC84-BDCC-4285-BF2F-160995CFC167}"/>
              </a:ext>
            </a:extLst>
          </p:cNvPr>
          <p:cNvSpPr>
            <a:spLocks noGrp="1"/>
          </p:cNvSpPr>
          <p:nvPr>
            <p:ph type="pic" idx="16" hasCustomPrompt="1"/>
          </p:nvPr>
        </p:nvSpPr>
        <p:spPr>
          <a:xfrm>
            <a:off x="6855257" y="1380520"/>
            <a:ext cx="1485000" cy="1486375"/>
          </a:xfrm>
          <a:prstGeom prst="ellipse">
            <a:avLst/>
          </a:prstGeom>
          <a:solidFill>
            <a:schemeClr val="bg1">
              <a:lumMod val="95000"/>
            </a:schemeClr>
          </a:solidFill>
          <a:ln w="95250">
            <a:solidFill>
              <a:schemeClr val="bg1"/>
            </a:solidFill>
          </a:ln>
        </p:spPr>
        <p:txBody>
          <a:bodyPr anchor="ctr"/>
          <a:lstStyle>
            <a:lvl1pPr marL="0" indent="0" algn="ctr">
              <a:buNone/>
              <a:defRPr sz="900" baseline="0">
                <a:solidFill>
                  <a:schemeClr val="tx1">
                    <a:lumMod val="75000"/>
                    <a:lumOff val="25000"/>
                  </a:schemeClr>
                </a:solidFill>
                <a:latin typeface="+mn-lt"/>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r>
              <a:rPr lang="en-US" altLang="ko-KR" dirty="0"/>
              <a:t>Your Picture Here</a:t>
            </a:r>
            <a:endParaRPr lang="ko-KR" altLang="en-US" dirty="0"/>
          </a:p>
        </p:txBody>
      </p:sp>
    </p:spTree>
    <p:extLst>
      <p:ext uri="{BB962C8B-B14F-4D97-AF65-F5344CB8AC3E}">
        <p14:creationId xmlns:p14="http://schemas.microsoft.com/office/powerpoint/2010/main" val="34955583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8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6E3EB2D9-614D-4F52-A3BD-39613A8924C3}"/>
              </a:ext>
            </a:extLst>
          </p:cNvPr>
          <p:cNvSpPr>
            <a:spLocks noGrp="1"/>
          </p:cNvSpPr>
          <p:nvPr>
            <p:ph type="pic" sz="quarter" idx="14" hasCustomPrompt="1"/>
          </p:nvPr>
        </p:nvSpPr>
        <p:spPr>
          <a:xfrm>
            <a:off x="2951237" y="0"/>
            <a:ext cx="3241527" cy="514826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marR="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lang="ko-KR" altLang="en-US" sz="1350">
                <a:solidFill>
                  <a:schemeClr val="tx1">
                    <a:lumMod val="75000"/>
                    <a:lumOff val="25000"/>
                  </a:schemeClr>
                </a:solidFill>
              </a:defRPr>
            </a:lvl1p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ltLang="ko-KR" dirty="0"/>
              <a:t>Place Your Picture Here Send To Back</a:t>
            </a:r>
            <a:endParaRPr lang="ko-KR" altLang="en-US" dirty="0"/>
          </a:p>
        </p:txBody>
      </p:sp>
    </p:spTree>
    <p:extLst>
      <p:ext uri="{BB962C8B-B14F-4D97-AF65-F5344CB8AC3E}">
        <p14:creationId xmlns:p14="http://schemas.microsoft.com/office/powerpoint/2010/main" val="40546782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35585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Images &amp; Contents Layout">
    <p:spTree>
      <p:nvGrpSpPr>
        <p:cNvPr id="1" name=""/>
        <p:cNvGrpSpPr/>
        <p:nvPr/>
      </p:nvGrpSpPr>
      <p:grpSpPr>
        <a:xfrm>
          <a:off x="0" y="0"/>
          <a:ext cx="0" cy="0"/>
          <a:chOff x="0" y="0"/>
          <a:chExt cx="0" cy="0"/>
        </a:xfrm>
      </p:grpSpPr>
      <p:sp>
        <p:nvSpPr>
          <p:cNvPr id="5" name="Picture Placeholder 2"/>
          <p:cNvSpPr>
            <a:spLocks noGrp="1"/>
          </p:cNvSpPr>
          <p:nvPr>
            <p:ph type="pic" idx="10" hasCustomPrompt="1"/>
          </p:nvPr>
        </p:nvSpPr>
        <p:spPr>
          <a:xfrm>
            <a:off x="0" y="0"/>
            <a:ext cx="4572000" cy="5148263"/>
          </a:xfrm>
          <a:prstGeom prst="rect">
            <a:avLst/>
          </a:prstGeom>
          <a:solidFill>
            <a:schemeClr val="bg1">
              <a:lumMod val="95000"/>
            </a:schemeClr>
          </a:solidFill>
          <a:ln w="12700">
            <a:noFill/>
          </a:ln>
        </p:spPr>
        <p:txBody>
          <a:bodyPr anchor="ctr"/>
          <a:lstStyle>
            <a:lvl1pPr marL="0" indent="0" algn="ctr">
              <a:buNone/>
              <a:defRPr sz="900">
                <a:solidFill>
                  <a:schemeClr val="tx1">
                    <a:lumMod val="75000"/>
                    <a:lumOff val="25000"/>
                  </a:schemeClr>
                </a:solidFill>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1924115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25"/>
          <p:cNvSpPr txBox="1">
            <a:spLocks noGrp="1"/>
          </p:cNvSpPr>
          <p:nvPr>
            <p:ph type="title"/>
          </p:nvPr>
        </p:nvSpPr>
        <p:spPr>
          <a:xfrm>
            <a:off x="722313" y="3308236"/>
            <a:ext cx="7772400" cy="1022502"/>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25"/>
          <p:cNvSpPr txBox="1">
            <a:spLocks noGrp="1"/>
          </p:cNvSpPr>
          <p:nvPr>
            <p:ph type="body" idx="1"/>
          </p:nvPr>
        </p:nvSpPr>
        <p:spPr>
          <a:xfrm>
            <a:off x="722313" y="2182055"/>
            <a:ext cx="7772400" cy="112618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4" name="Google Shape;34;p25"/>
          <p:cNvSpPr txBox="1">
            <a:spLocks noGrp="1"/>
          </p:cNvSpPr>
          <p:nvPr>
            <p:ph type="dt" idx="10"/>
          </p:nvPr>
        </p:nvSpPr>
        <p:spPr>
          <a:xfrm>
            <a:off x="457200" y="4771682"/>
            <a:ext cx="2133600" cy="27409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5"/>
          <p:cNvSpPr txBox="1">
            <a:spLocks noGrp="1"/>
          </p:cNvSpPr>
          <p:nvPr>
            <p:ph type="ftr" idx="11"/>
          </p:nvPr>
        </p:nvSpPr>
        <p:spPr>
          <a:xfrm>
            <a:off x="3124200" y="4771682"/>
            <a:ext cx="2895600" cy="27409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5"/>
          <p:cNvSpPr txBox="1">
            <a:spLocks noGrp="1"/>
          </p:cNvSpPr>
          <p:nvPr>
            <p:ph type="sldNum" idx="12"/>
          </p:nvPr>
        </p:nvSpPr>
        <p:spPr>
          <a:xfrm>
            <a:off x="6553200" y="4771682"/>
            <a:ext cx="2133600" cy="27409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7_Images &amp; Contents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65B68A5-1A0D-4629-A391-F45CB58623B1}"/>
              </a:ext>
            </a:extLst>
          </p:cNvPr>
          <p:cNvGrpSpPr/>
          <p:nvPr userDrawn="1"/>
        </p:nvGrpSpPr>
        <p:grpSpPr>
          <a:xfrm>
            <a:off x="-74236" y="-78334"/>
            <a:ext cx="9306190" cy="5288975"/>
            <a:chOff x="-98982" y="-104349"/>
            <a:chExt cx="12408253" cy="7045442"/>
          </a:xfrm>
          <a:solidFill>
            <a:schemeClr val="bg1">
              <a:alpha val="10000"/>
            </a:schemeClr>
          </a:solidFill>
        </p:grpSpPr>
        <p:cxnSp>
          <p:nvCxnSpPr>
            <p:cNvPr id="8" name="Straight Connector 7">
              <a:extLst>
                <a:ext uri="{FF2B5EF4-FFF2-40B4-BE49-F238E27FC236}">
                  <a16:creationId xmlns:a16="http://schemas.microsoft.com/office/drawing/2014/main" id="{F69C8F55-AB5F-4478-8A1E-A897E01F16E8}"/>
                </a:ext>
              </a:extLst>
            </p:cNvPr>
            <p:cNvCxnSpPr>
              <a:cxnSpLocks/>
              <a:stCxn id="71" idx="7"/>
              <a:endCxn id="69"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A667D34-7080-464A-B079-AE8EF61916FB}"/>
                </a:ext>
              </a:extLst>
            </p:cNvPr>
            <p:cNvCxnSpPr>
              <a:cxnSpLocks/>
              <a:stCxn id="69" idx="4"/>
              <a:endCxn id="88"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8FED032-CE56-4602-9DBB-39F1C3BC302C}"/>
                </a:ext>
              </a:extLst>
            </p:cNvPr>
            <p:cNvCxnSpPr>
              <a:cxnSpLocks/>
              <a:stCxn id="74" idx="2"/>
              <a:endCxn id="86"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0DB2D11-1230-4F48-95E8-7D8A463C84D1}"/>
                </a:ext>
              </a:extLst>
            </p:cNvPr>
            <p:cNvCxnSpPr>
              <a:cxnSpLocks/>
              <a:stCxn id="88" idx="5"/>
              <a:endCxn id="74"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6CD28A4-63E4-4E98-800E-20277A083A4A}"/>
                </a:ext>
              </a:extLst>
            </p:cNvPr>
            <p:cNvCxnSpPr>
              <a:cxnSpLocks/>
              <a:stCxn id="69" idx="5"/>
              <a:endCxn id="87"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751F43B-6E88-424B-8063-8332F4777135}"/>
                </a:ext>
              </a:extLst>
            </p:cNvPr>
            <p:cNvCxnSpPr>
              <a:cxnSpLocks/>
              <a:stCxn id="74" idx="0"/>
              <a:endCxn id="87"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D5EF3DB-B762-4082-8204-2100AA80CCED}"/>
                </a:ext>
              </a:extLst>
            </p:cNvPr>
            <p:cNvCxnSpPr>
              <a:cxnSpLocks/>
              <a:stCxn id="88" idx="3"/>
              <a:endCxn id="86"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F22F1FB-EE4B-433F-91B0-B25294CC0FCA}"/>
                </a:ext>
              </a:extLst>
            </p:cNvPr>
            <p:cNvCxnSpPr>
              <a:cxnSpLocks/>
              <a:stCxn id="194" idx="7"/>
              <a:endCxn id="76"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50CED0E-48DD-470B-9366-527079E702C4}"/>
                </a:ext>
              </a:extLst>
            </p:cNvPr>
            <p:cNvCxnSpPr>
              <a:cxnSpLocks/>
              <a:stCxn id="74" idx="7"/>
              <a:endCxn id="76"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5CDB9D-563D-4087-80E6-6043B83EC512}"/>
                </a:ext>
              </a:extLst>
            </p:cNvPr>
            <p:cNvCxnSpPr>
              <a:cxnSpLocks/>
              <a:stCxn id="73"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480C79-C143-45EA-811E-F3C2A4AA446B}"/>
                </a:ext>
              </a:extLst>
            </p:cNvPr>
            <p:cNvCxnSpPr>
              <a:cxnSpLocks/>
              <a:stCxn id="88" idx="6"/>
              <a:endCxn id="87"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B382167-B1B0-4B1C-8D31-C21E3DBE521E}"/>
                </a:ext>
              </a:extLst>
            </p:cNvPr>
            <p:cNvCxnSpPr>
              <a:cxnSpLocks/>
              <a:stCxn id="73" idx="0"/>
              <a:endCxn id="86"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0FE6EA8-886D-4906-A854-91ADAEA32BFA}"/>
                </a:ext>
              </a:extLst>
            </p:cNvPr>
            <p:cNvCxnSpPr>
              <a:cxnSpLocks/>
              <a:stCxn id="87" idx="6"/>
              <a:endCxn id="76"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CDBAEFA-8BFE-4B14-9F04-4D3BE1AD85E2}"/>
                </a:ext>
              </a:extLst>
            </p:cNvPr>
            <p:cNvCxnSpPr>
              <a:cxnSpLocks/>
              <a:stCxn id="75" idx="0"/>
              <a:endCxn id="76"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95BB2B5-723C-4239-A1D8-92DC38E7281D}"/>
                </a:ext>
              </a:extLst>
            </p:cNvPr>
            <p:cNvCxnSpPr>
              <a:cxnSpLocks/>
              <a:stCxn id="78" idx="1"/>
              <a:endCxn id="76"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E6586A2-54F1-416F-BB19-F2E70B1581FB}"/>
                </a:ext>
              </a:extLst>
            </p:cNvPr>
            <p:cNvCxnSpPr>
              <a:cxnSpLocks/>
              <a:stCxn id="78" idx="0"/>
              <a:endCxn id="77"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705E998-9952-4E9E-BA54-7C5EC2562AD8}"/>
                </a:ext>
              </a:extLst>
            </p:cNvPr>
            <p:cNvCxnSpPr>
              <a:cxnSpLocks/>
              <a:stCxn id="77" idx="2"/>
              <a:endCxn id="76"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FDB1C2C-DD63-45D1-8F56-9A5A46088805}"/>
                </a:ext>
              </a:extLst>
            </p:cNvPr>
            <p:cNvCxnSpPr>
              <a:cxnSpLocks/>
              <a:stCxn id="77" idx="7"/>
              <a:endCxn id="217"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70F2346-F8D1-45E9-8253-660DECA2532B}"/>
                </a:ext>
              </a:extLst>
            </p:cNvPr>
            <p:cNvCxnSpPr>
              <a:cxnSpLocks/>
              <a:stCxn id="77" idx="6"/>
              <a:endCxn id="84"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3147CED-9995-4DF7-B14B-90EF113315C0}"/>
                </a:ext>
              </a:extLst>
            </p:cNvPr>
            <p:cNvCxnSpPr>
              <a:cxnSpLocks/>
              <a:stCxn id="84" idx="7"/>
              <a:endCxn id="85"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52DA355-A2BA-4435-8D7B-2531073C7656}"/>
                </a:ext>
              </a:extLst>
            </p:cNvPr>
            <p:cNvCxnSpPr>
              <a:cxnSpLocks/>
              <a:stCxn id="70" idx="0"/>
              <a:endCxn id="69"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1C4B24E-A6BA-4AA8-9EE9-5DA1B0EF468B}"/>
                </a:ext>
              </a:extLst>
            </p:cNvPr>
            <p:cNvCxnSpPr>
              <a:cxnSpLocks/>
              <a:stCxn id="86" idx="2"/>
              <a:endCxn id="70"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BCC5EAE-C18E-49EF-9E75-4625B8B8071A}"/>
                </a:ext>
              </a:extLst>
            </p:cNvPr>
            <p:cNvCxnSpPr>
              <a:cxnSpLocks/>
              <a:stCxn id="73" idx="1"/>
              <a:endCxn id="70"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DB113A0-24AB-42BE-9F57-DF6FCD54971B}"/>
                </a:ext>
              </a:extLst>
            </p:cNvPr>
            <p:cNvCxnSpPr>
              <a:cxnSpLocks/>
              <a:stCxn id="72" idx="7"/>
              <a:endCxn id="70"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C45D4DC-CE0E-42EA-BCFC-868036CF78AF}"/>
                </a:ext>
              </a:extLst>
            </p:cNvPr>
            <p:cNvCxnSpPr>
              <a:cxnSpLocks/>
              <a:stCxn id="71" idx="6"/>
              <a:endCxn id="70"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F1C3049-9514-453F-8143-182C7007B0E5}"/>
                </a:ext>
              </a:extLst>
            </p:cNvPr>
            <p:cNvCxnSpPr>
              <a:cxnSpLocks/>
              <a:stCxn id="91" idx="7"/>
              <a:endCxn id="71"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AC1C005-92F2-45D5-9C6D-2B15DFEBB885}"/>
                </a:ext>
              </a:extLst>
            </p:cNvPr>
            <p:cNvCxnSpPr>
              <a:cxnSpLocks/>
              <a:stCxn id="91" idx="6"/>
              <a:endCxn id="72"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E1650BB-A6A1-424F-80DF-62087E046F01}"/>
                </a:ext>
              </a:extLst>
            </p:cNvPr>
            <p:cNvCxnSpPr>
              <a:cxnSpLocks/>
              <a:stCxn id="91"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2441BA8-0F57-4FF4-9D35-BA57DC4E1346}"/>
                </a:ext>
              </a:extLst>
            </p:cNvPr>
            <p:cNvCxnSpPr>
              <a:cxnSpLocks/>
              <a:stCxn id="72"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34F069C-F2CE-4656-BA7A-43BE121EA9D6}"/>
                </a:ext>
              </a:extLst>
            </p:cNvPr>
            <p:cNvCxnSpPr>
              <a:cxnSpLocks/>
              <a:stCxn id="72"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1F8F283-B356-49E0-B03A-45A5C3E42BB0}"/>
                </a:ext>
              </a:extLst>
            </p:cNvPr>
            <p:cNvCxnSpPr>
              <a:cxnSpLocks/>
              <a:stCxn id="73"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FABF57A-DA50-4271-B30D-508534B28C48}"/>
                </a:ext>
              </a:extLst>
            </p:cNvPr>
            <p:cNvCxnSpPr>
              <a:cxnSpLocks/>
              <a:stCxn id="72" idx="6"/>
              <a:endCxn id="73"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6839555-7A25-4F55-922B-D7C5B27E047E}"/>
                </a:ext>
              </a:extLst>
            </p:cNvPr>
            <p:cNvCxnSpPr>
              <a:cxnSpLocks/>
              <a:stCxn id="73" idx="6"/>
              <a:endCxn id="74"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384317B-403A-4D73-BD40-64BE4E374093}"/>
                </a:ext>
              </a:extLst>
            </p:cNvPr>
            <p:cNvCxnSpPr>
              <a:cxnSpLocks/>
              <a:stCxn id="75" idx="2"/>
              <a:endCxn id="74"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E08BB30-379C-4720-A3D6-91E060C175D2}"/>
                </a:ext>
              </a:extLst>
            </p:cNvPr>
            <p:cNvCxnSpPr>
              <a:cxnSpLocks/>
              <a:stCxn id="96" idx="0"/>
              <a:endCxn id="74"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1FE1288-E26F-4EF8-9E6E-372326963D76}"/>
                </a:ext>
              </a:extLst>
            </p:cNvPr>
            <p:cNvCxnSpPr>
              <a:cxnSpLocks/>
              <a:endCxn id="74"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025BA38-47CE-453D-89B8-8041CBF814FB}"/>
                </a:ext>
              </a:extLst>
            </p:cNvPr>
            <p:cNvCxnSpPr>
              <a:cxnSpLocks/>
              <a:stCxn id="96" idx="2"/>
              <a:endCxn id="75"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C3E25F9-43F3-4F26-8308-B7CA3657C570}"/>
                </a:ext>
              </a:extLst>
            </p:cNvPr>
            <p:cNvCxnSpPr>
              <a:cxnSpLocks/>
              <a:stCxn id="78" idx="2"/>
              <a:endCxn id="75"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8137453-6CD2-4C60-815F-D18659DE1047}"/>
                </a:ext>
              </a:extLst>
            </p:cNvPr>
            <p:cNvCxnSpPr>
              <a:cxnSpLocks/>
              <a:stCxn id="78"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BCC0865-289D-4C49-9A03-0165FAAEEC11}"/>
                </a:ext>
              </a:extLst>
            </p:cNvPr>
            <p:cNvCxnSpPr>
              <a:cxnSpLocks/>
              <a:stCxn id="79"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1ECFA58-F7E6-418A-860A-75C95F6D0388}"/>
                </a:ext>
              </a:extLst>
            </p:cNvPr>
            <p:cNvCxnSpPr>
              <a:cxnSpLocks/>
              <a:stCxn id="79" idx="2"/>
              <a:endCxn id="78"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CBC8607-6522-459A-995F-146C5422D175}"/>
                </a:ext>
              </a:extLst>
            </p:cNvPr>
            <p:cNvCxnSpPr>
              <a:cxnSpLocks/>
              <a:stCxn id="84" idx="4"/>
              <a:endCxn id="79"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4F66FBF-9FAD-4162-BE15-E2E7902D48C7}"/>
                </a:ext>
              </a:extLst>
            </p:cNvPr>
            <p:cNvCxnSpPr>
              <a:cxnSpLocks/>
              <a:stCxn id="83" idx="3"/>
              <a:endCxn id="79"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C0A140B-E4C5-426D-A455-4B5726530B55}"/>
                </a:ext>
              </a:extLst>
            </p:cNvPr>
            <p:cNvCxnSpPr>
              <a:cxnSpLocks/>
              <a:stCxn id="83" idx="2"/>
              <a:endCxn id="84"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594E6BB-3828-4E90-9DB7-C5D38B90AA05}"/>
                </a:ext>
              </a:extLst>
            </p:cNvPr>
            <p:cNvCxnSpPr>
              <a:cxnSpLocks/>
              <a:stCxn id="83" idx="1"/>
              <a:endCxn id="85"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06D0777-2294-4093-9058-028A9B9B5C31}"/>
                </a:ext>
              </a:extLst>
            </p:cNvPr>
            <p:cNvCxnSpPr>
              <a:cxnSpLocks/>
              <a:stCxn id="81" idx="1"/>
              <a:endCxn id="85"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DDF4E51-8B18-4C5E-ACD5-CA73D72F8E9B}"/>
                </a:ext>
              </a:extLst>
            </p:cNvPr>
            <p:cNvCxnSpPr>
              <a:cxnSpLocks/>
              <a:stCxn id="81" idx="0"/>
              <a:endCxn id="82"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9CE68EE-33DF-421A-AE42-A88CBA1F2E2C}"/>
                </a:ext>
              </a:extLst>
            </p:cNvPr>
            <p:cNvCxnSpPr>
              <a:cxnSpLocks/>
              <a:stCxn id="153" idx="7"/>
              <a:endCxn id="218"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DD8024A-DB61-4DC3-BF58-E9081A88F4D0}"/>
                </a:ext>
              </a:extLst>
            </p:cNvPr>
            <p:cNvCxnSpPr>
              <a:cxnSpLocks/>
              <a:endCxn id="80"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C5722A8-42EC-4047-9DA3-C43D42D5040C}"/>
                </a:ext>
              </a:extLst>
            </p:cNvPr>
            <p:cNvCxnSpPr>
              <a:cxnSpLocks/>
              <a:stCxn id="153" idx="0"/>
              <a:endCxn id="217"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2834055-8562-48CB-88AF-13E934B8231A}"/>
                </a:ext>
              </a:extLst>
            </p:cNvPr>
            <p:cNvCxnSpPr>
              <a:cxnSpLocks/>
              <a:stCxn id="165" idx="0"/>
              <a:endCxn id="216"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40464BB-18C6-455D-95F7-CB95C5A83D63}"/>
                </a:ext>
              </a:extLst>
            </p:cNvPr>
            <p:cNvCxnSpPr>
              <a:cxnSpLocks/>
              <a:stCxn id="165" idx="1"/>
              <a:endCxn id="82"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120C5C4-5B2F-4041-915B-E6266FF63FF1}"/>
                </a:ext>
              </a:extLst>
            </p:cNvPr>
            <p:cNvCxnSpPr>
              <a:cxnSpLocks/>
              <a:stCxn id="82" idx="2"/>
              <a:endCxn id="85"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8D1D8A5-D718-4936-96BB-E04312468FAC}"/>
                </a:ext>
              </a:extLst>
            </p:cNvPr>
            <p:cNvCxnSpPr>
              <a:cxnSpLocks/>
              <a:stCxn id="81" idx="2"/>
              <a:endCxn id="83"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BB3FA5B-FD61-4D0C-A1FD-966B61A4A0CC}"/>
                </a:ext>
              </a:extLst>
            </p:cNvPr>
            <p:cNvCxnSpPr>
              <a:cxnSpLocks/>
              <a:stCxn id="80" idx="1"/>
              <a:endCxn id="83"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0DA9FA3-A5D3-4F75-B2FF-CC03FD20B0B8}"/>
                </a:ext>
              </a:extLst>
            </p:cNvPr>
            <p:cNvCxnSpPr>
              <a:cxnSpLocks/>
              <a:stCxn id="80" idx="3"/>
              <a:endCxn id="97"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D6E2170-672C-4323-9BD4-7C914A8D3FE1}"/>
                </a:ext>
              </a:extLst>
            </p:cNvPr>
            <p:cNvCxnSpPr>
              <a:cxnSpLocks/>
              <a:stCxn id="83" idx="4"/>
              <a:endCxn id="97"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E0224F8-56E2-4348-9C44-BFFFAE8D3BD2}"/>
                </a:ext>
              </a:extLst>
            </p:cNvPr>
            <p:cNvCxnSpPr>
              <a:cxnSpLocks/>
              <a:stCxn id="79" idx="5"/>
              <a:endCxn id="97"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E518D86-131C-43F4-8CC3-0E332BDD6987}"/>
                </a:ext>
              </a:extLst>
            </p:cNvPr>
            <p:cNvCxnSpPr>
              <a:cxnSpLocks/>
              <a:stCxn id="80" idx="7"/>
              <a:endCxn id="81"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6DBFD56-C983-4980-BA98-0300F3E0BA7D}"/>
                </a:ext>
              </a:extLst>
            </p:cNvPr>
            <p:cNvCxnSpPr>
              <a:cxnSpLocks/>
              <a:stCxn id="78" idx="7"/>
              <a:endCxn id="84"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C0EC1F2-EA36-47D1-A09C-6F503CE81DF4}"/>
                </a:ext>
              </a:extLst>
            </p:cNvPr>
            <p:cNvCxnSpPr>
              <a:cxnSpLocks/>
              <a:endCxn id="80"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17CF5E44-2E21-49E0-952F-39142C621C7B}"/>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Oval 69">
              <a:extLst>
                <a:ext uri="{FF2B5EF4-FFF2-40B4-BE49-F238E27FC236}">
                  <a16:creationId xmlns:a16="http://schemas.microsoft.com/office/drawing/2014/main" id="{EF7D99BB-841E-4C36-810A-60D9A6CB4680}"/>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Oval 70">
              <a:extLst>
                <a:ext uri="{FF2B5EF4-FFF2-40B4-BE49-F238E27FC236}">
                  <a16:creationId xmlns:a16="http://schemas.microsoft.com/office/drawing/2014/main" id="{AA0099CD-DCBC-48FD-A2B4-C8377F450AF4}"/>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Oval 71">
              <a:extLst>
                <a:ext uri="{FF2B5EF4-FFF2-40B4-BE49-F238E27FC236}">
                  <a16:creationId xmlns:a16="http://schemas.microsoft.com/office/drawing/2014/main" id="{D69200EE-057D-4471-A7DF-CC85320D2FE5}"/>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3" name="Oval 72">
              <a:extLst>
                <a:ext uri="{FF2B5EF4-FFF2-40B4-BE49-F238E27FC236}">
                  <a16:creationId xmlns:a16="http://schemas.microsoft.com/office/drawing/2014/main" id="{82D47DB6-0FC1-490E-ABB8-09B368147035}"/>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4" name="Oval 73">
              <a:extLst>
                <a:ext uri="{FF2B5EF4-FFF2-40B4-BE49-F238E27FC236}">
                  <a16:creationId xmlns:a16="http://schemas.microsoft.com/office/drawing/2014/main" id="{D9AC2336-C83A-4F7E-938C-6A72B5B07FBA}"/>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5" name="Oval 74">
              <a:extLst>
                <a:ext uri="{FF2B5EF4-FFF2-40B4-BE49-F238E27FC236}">
                  <a16:creationId xmlns:a16="http://schemas.microsoft.com/office/drawing/2014/main" id="{05D5977E-4917-4BAC-BCCB-4F0B35BF061C}"/>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a:extLst>
                <a:ext uri="{FF2B5EF4-FFF2-40B4-BE49-F238E27FC236}">
                  <a16:creationId xmlns:a16="http://schemas.microsoft.com/office/drawing/2014/main" id="{2E14A5A5-1C41-4B74-BE6D-A05319B26279}"/>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a:extLst>
                <a:ext uri="{FF2B5EF4-FFF2-40B4-BE49-F238E27FC236}">
                  <a16:creationId xmlns:a16="http://schemas.microsoft.com/office/drawing/2014/main" id="{4B058324-E391-4C56-B365-801B71400E6D}"/>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8" name="Oval 77">
              <a:extLst>
                <a:ext uri="{FF2B5EF4-FFF2-40B4-BE49-F238E27FC236}">
                  <a16:creationId xmlns:a16="http://schemas.microsoft.com/office/drawing/2014/main" id="{5AE49F41-91C8-430D-89FD-3031DC80D6B8}"/>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9" name="Oval 78">
              <a:extLst>
                <a:ext uri="{FF2B5EF4-FFF2-40B4-BE49-F238E27FC236}">
                  <a16:creationId xmlns:a16="http://schemas.microsoft.com/office/drawing/2014/main" id="{811B798F-2551-4D6A-9C15-6F32B5249F9F}"/>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0" name="Oval 79">
              <a:extLst>
                <a:ext uri="{FF2B5EF4-FFF2-40B4-BE49-F238E27FC236}">
                  <a16:creationId xmlns:a16="http://schemas.microsoft.com/office/drawing/2014/main" id="{D045CEDE-1DCE-4307-B6FB-9D2C286A12AB}"/>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1" name="Oval 80">
              <a:extLst>
                <a:ext uri="{FF2B5EF4-FFF2-40B4-BE49-F238E27FC236}">
                  <a16:creationId xmlns:a16="http://schemas.microsoft.com/office/drawing/2014/main" id="{EDF27C67-A54A-4C08-841F-842D3FA7B4E4}"/>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2" name="Oval 81">
              <a:extLst>
                <a:ext uri="{FF2B5EF4-FFF2-40B4-BE49-F238E27FC236}">
                  <a16:creationId xmlns:a16="http://schemas.microsoft.com/office/drawing/2014/main" id="{040265A9-6A77-4D96-A3F9-1DC8578AC0D7}"/>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3" name="Oval 82">
              <a:extLst>
                <a:ext uri="{FF2B5EF4-FFF2-40B4-BE49-F238E27FC236}">
                  <a16:creationId xmlns:a16="http://schemas.microsoft.com/office/drawing/2014/main" id="{3AD3D192-347C-49CD-98C4-B6C91CB8F2C8}"/>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4" name="Oval 83">
              <a:extLst>
                <a:ext uri="{FF2B5EF4-FFF2-40B4-BE49-F238E27FC236}">
                  <a16:creationId xmlns:a16="http://schemas.microsoft.com/office/drawing/2014/main" id="{9362B423-F9FB-44A2-B706-DA576E1094FE}"/>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5" name="Oval 84">
              <a:extLst>
                <a:ext uri="{FF2B5EF4-FFF2-40B4-BE49-F238E27FC236}">
                  <a16:creationId xmlns:a16="http://schemas.microsoft.com/office/drawing/2014/main" id="{D71740D5-75D8-4752-B6D4-C7A951D1A363}"/>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6" name="Oval 85">
              <a:extLst>
                <a:ext uri="{FF2B5EF4-FFF2-40B4-BE49-F238E27FC236}">
                  <a16:creationId xmlns:a16="http://schemas.microsoft.com/office/drawing/2014/main" id="{F4541F7D-3FF4-465F-B87F-32DB5CC9E150}"/>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7" name="Oval 86">
              <a:extLst>
                <a:ext uri="{FF2B5EF4-FFF2-40B4-BE49-F238E27FC236}">
                  <a16:creationId xmlns:a16="http://schemas.microsoft.com/office/drawing/2014/main" id="{77BA4584-2EFB-4A5C-91B7-74DD1237F53D}"/>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8" name="Oval 87">
              <a:extLst>
                <a:ext uri="{FF2B5EF4-FFF2-40B4-BE49-F238E27FC236}">
                  <a16:creationId xmlns:a16="http://schemas.microsoft.com/office/drawing/2014/main" id="{DC770977-D442-473C-9CD2-9F58CDB3C779}"/>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89" name="Straight Connector 88">
              <a:extLst>
                <a:ext uri="{FF2B5EF4-FFF2-40B4-BE49-F238E27FC236}">
                  <a16:creationId xmlns:a16="http://schemas.microsoft.com/office/drawing/2014/main" id="{C3463333-7624-4576-93F2-5B93BDC87ADB}"/>
                </a:ext>
              </a:extLst>
            </p:cNvPr>
            <p:cNvCxnSpPr>
              <a:cxnSpLocks/>
              <a:stCxn id="88" idx="2"/>
              <a:endCxn id="70"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0541D5E-084B-4A36-A768-7395902E2F74}"/>
                </a:ext>
              </a:extLst>
            </p:cNvPr>
            <p:cNvCxnSpPr>
              <a:cxnSpLocks/>
              <a:stCxn id="71" idx="4"/>
              <a:endCxn id="72"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17F60CBB-6FAB-44B4-9223-B9B26619C7C4}"/>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92" name="Straight Connector 91">
              <a:extLst>
                <a:ext uri="{FF2B5EF4-FFF2-40B4-BE49-F238E27FC236}">
                  <a16:creationId xmlns:a16="http://schemas.microsoft.com/office/drawing/2014/main" id="{0D6FF60E-F2BC-4C1C-BB93-8B378F709316}"/>
                </a:ext>
              </a:extLst>
            </p:cNvPr>
            <p:cNvCxnSpPr>
              <a:cxnSpLocks/>
              <a:stCxn id="91"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4C3D58D-BB39-468F-879E-BD195E600F8E}"/>
                </a:ext>
              </a:extLst>
            </p:cNvPr>
            <p:cNvCxnSpPr>
              <a:cxnSpLocks/>
              <a:stCxn id="91"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9561494-3D15-4E31-AB35-92D964FA8A10}"/>
                </a:ext>
              </a:extLst>
            </p:cNvPr>
            <p:cNvCxnSpPr>
              <a:cxnSpLocks/>
              <a:stCxn id="91"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5E7F229-D802-4DB1-B858-A24CC7D0AD23}"/>
                </a:ext>
              </a:extLst>
            </p:cNvPr>
            <p:cNvCxnSpPr>
              <a:cxnSpLocks/>
              <a:endCxn id="71"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6" name="Chord 95">
              <a:extLst>
                <a:ext uri="{FF2B5EF4-FFF2-40B4-BE49-F238E27FC236}">
                  <a16:creationId xmlns:a16="http://schemas.microsoft.com/office/drawing/2014/main" id="{8744E469-F725-4A40-923A-E8B608BAFD99}"/>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7" name="Chord 96">
              <a:extLst>
                <a:ext uri="{FF2B5EF4-FFF2-40B4-BE49-F238E27FC236}">
                  <a16:creationId xmlns:a16="http://schemas.microsoft.com/office/drawing/2014/main" id="{DEC433C4-12C2-48DB-8FF8-516F829A32C0}"/>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98" name="Straight Connector 97">
              <a:extLst>
                <a:ext uri="{FF2B5EF4-FFF2-40B4-BE49-F238E27FC236}">
                  <a16:creationId xmlns:a16="http://schemas.microsoft.com/office/drawing/2014/main" id="{0C159EC0-A2AD-4201-A027-3823A009AE93}"/>
                </a:ext>
              </a:extLst>
            </p:cNvPr>
            <p:cNvCxnSpPr>
              <a:cxnSpLocks/>
              <a:stCxn id="96" idx="1"/>
              <a:endCxn id="78"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C19D577-784E-4E7C-BBEE-F476821103A8}"/>
                </a:ext>
              </a:extLst>
            </p:cNvPr>
            <p:cNvCxnSpPr>
              <a:cxnSpLocks/>
              <a:endCxn id="150"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C9508EC-09F7-49D8-9A0A-83F2AB46BE4F}"/>
                </a:ext>
              </a:extLst>
            </p:cNvPr>
            <p:cNvCxnSpPr>
              <a:cxnSpLocks/>
              <a:endCxn id="165"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FD68CB2-2F76-43D2-9B7B-558AD037ABA0}"/>
                </a:ext>
              </a:extLst>
            </p:cNvPr>
            <p:cNvCxnSpPr>
              <a:cxnSpLocks/>
              <a:stCxn id="150" idx="0"/>
              <a:endCxn id="165"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4B6F817F-2941-4DA8-981A-CFBD54461A3F}"/>
                </a:ext>
              </a:extLst>
            </p:cNvPr>
            <p:cNvCxnSpPr>
              <a:cxnSpLocks/>
              <a:stCxn id="216" idx="2"/>
              <a:endCxn id="152"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0F03842-7C39-4C2A-AE7E-6034C6E67B54}"/>
                </a:ext>
              </a:extLst>
            </p:cNvPr>
            <p:cNvCxnSpPr>
              <a:cxnSpLocks/>
              <a:stCxn id="150" idx="7"/>
              <a:endCxn id="152"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571128D-9CB7-42A2-A347-1DBF1E8DF706}"/>
                </a:ext>
              </a:extLst>
            </p:cNvPr>
            <p:cNvCxnSpPr>
              <a:cxnSpLocks/>
              <a:endCxn id="165"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89AB889-2C82-4580-9C9C-9004C5DAD5C4}"/>
                </a:ext>
              </a:extLst>
            </p:cNvPr>
            <p:cNvCxnSpPr>
              <a:cxnSpLocks/>
              <a:stCxn id="165" idx="6"/>
              <a:endCxn id="152"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326075-8BF6-4AF0-9DAB-6A1696CDEB0B}"/>
                </a:ext>
              </a:extLst>
            </p:cNvPr>
            <p:cNvCxnSpPr>
              <a:cxnSpLocks/>
              <a:stCxn id="151" idx="0"/>
              <a:endCxn id="152"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1061A4C-9B3B-4E89-AE59-3CB1559EC1AC}"/>
                </a:ext>
              </a:extLst>
            </p:cNvPr>
            <p:cNvCxnSpPr>
              <a:cxnSpLocks/>
              <a:stCxn id="154" idx="1"/>
              <a:endCxn id="152"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06E4AAF-A421-4D5C-966D-856A44868D31}"/>
                </a:ext>
              </a:extLst>
            </p:cNvPr>
            <p:cNvCxnSpPr>
              <a:cxnSpLocks/>
              <a:stCxn id="154" idx="0"/>
              <a:endCxn id="153"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005EEC3-AC89-408C-A5EF-1E47FB595366}"/>
                </a:ext>
              </a:extLst>
            </p:cNvPr>
            <p:cNvCxnSpPr>
              <a:cxnSpLocks/>
              <a:stCxn id="153" idx="2"/>
              <a:endCxn id="152"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9C3E8222-BB5D-4DB2-8851-A73F986F1DA1}"/>
                </a:ext>
              </a:extLst>
            </p:cNvPr>
            <p:cNvCxnSpPr>
              <a:cxnSpLocks/>
              <a:stCxn id="153" idx="7"/>
              <a:endCxn id="161"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250799B-9BAD-4164-9ABF-2C32EEAADA70}"/>
                </a:ext>
              </a:extLst>
            </p:cNvPr>
            <p:cNvCxnSpPr>
              <a:cxnSpLocks/>
              <a:stCxn id="153" idx="6"/>
              <a:endCxn id="160"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CCB45B44-DE41-492A-B3E1-66220407B79A}"/>
                </a:ext>
              </a:extLst>
            </p:cNvPr>
            <p:cNvCxnSpPr>
              <a:cxnSpLocks/>
              <a:stCxn id="160" idx="7"/>
              <a:endCxn id="161"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B9C69DC-EBA9-4E77-9FCF-ACAB2088705E}"/>
                </a:ext>
              </a:extLst>
            </p:cNvPr>
            <p:cNvCxnSpPr>
              <a:cxnSpLocks/>
              <a:stCxn id="217" idx="1"/>
              <a:endCxn id="152"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4E41B96-1FB5-4C10-B035-0C908E0A65B4}"/>
                </a:ext>
              </a:extLst>
            </p:cNvPr>
            <p:cNvCxnSpPr>
              <a:cxnSpLocks/>
              <a:endCxn id="150"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1ADD220-3CD6-4C54-9D7C-65A8EF667C24}"/>
                </a:ext>
              </a:extLst>
            </p:cNvPr>
            <p:cNvCxnSpPr>
              <a:cxnSpLocks/>
              <a:stCxn id="151" idx="2"/>
              <a:endCxn id="150"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ECCDFA4-A099-47D8-BCBB-AD5600F3F497}"/>
                </a:ext>
              </a:extLst>
            </p:cNvPr>
            <p:cNvCxnSpPr>
              <a:cxnSpLocks/>
              <a:stCxn id="166" idx="0"/>
              <a:endCxn id="150"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C53DA36-2147-4FD7-9BFA-95DB7732D529}"/>
                </a:ext>
              </a:extLst>
            </p:cNvPr>
            <p:cNvCxnSpPr>
              <a:cxnSpLocks/>
              <a:endCxn id="150"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4E4D205-2440-4B6A-811C-21CC9F502C9B}"/>
                </a:ext>
              </a:extLst>
            </p:cNvPr>
            <p:cNvCxnSpPr>
              <a:cxnSpLocks/>
              <a:stCxn id="166" idx="2"/>
              <a:endCxn id="151"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8A17320-AD7D-419E-AC84-603DA2FBB91D}"/>
                </a:ext>
              </a:extLst>
            </p:cNvPr>
            <p:cNvCxnSpPr>
              <a:cxnSpLocks/>
              <a:stCxn id="154" idx="2"/>
              <a:endCxn id="151"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8981F5EA-0616-4311-BFC0-98D16CA0224E}"/>
                </a:ext>
              </a:extLst>
            </p:cNvPr>
            <p:cNvCxnSpPr>
              <a:cxnSpLocks/>
              <a:stCxn id="154"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7763604C-D3F9-4428-8620-8B0685147620}"/>
                </a:ext>
              </a:extLst>
            </p:cNvPr>
            <p:cNvCxnSpPr>
              <a:cxnSpLocks/>
              <a:stCxn id="155"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7980E1B7-617D-48C6-BA81-422C40CF5C92}"/>
                </a:ext>
              </a:extLst>
            </p:cNvPr>
            <p:cNvCxnSpPr>
              <a:cxnSpLocks/>
              <a:stCxn id="155" idx="2"/>
              <a:endCxn id="154"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C3D58B72-21EE-470D-A7DD-271F957E2A9D}"/>
                </a:ext>
              </a:extLst>
            </p:cNvPr>
            <p:cNvCxnSpPr>
              <a:cxnSpLocks/>
              <a:stCxn id="160" idx="4"/>
              <a:endCxn id="155"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D24E87-B765-4C1F-95D1-D1AEB986D72B}"/>
                </a:ext>
              </a:extLst>
            </p:cNvPr>
            <p:cNvCxnSpPr>
              <a:cxnSpLocks/>
              <a:stCxn id="159" idx="3"/>
              <a:endCxn id="155"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87CBFEA-1A7F-44CB-9953-4A1321023BF5}"/>
                </a:ext>
              </a:extLst>
            </p:cNvPr>
            <p:cNvCxnSpPr>
              <a:cxnSpLocks/>
              <a:stCxn id="159" idx="2"/>
              <a:endCxn id="160"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19492CF9-5B47-448A-A45B-F314A8D9DC8F}"/>
                </a:ext>
              </a:extLst>
            </p:cNvPr>
            <p:cNvCxnSpPr>
              <a:cxnSpLocks/>
              <a:stCxn id="159" idx="1"/>
              <a:endCxn id="161"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50BAA443-A8DA-4734-A8DB-CDEF0331D57A}"/>
                </a:ext>
              </a:extLst>
            </p:cNvPr>
            <p:cNvCxnSpPr>
              <a:cxnSpLocks/>
              <a:stCxn id="157" idx="1"/>
              <a:endCxn id="161"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188DFF05-6489-49AB-8B0B-643FAA2322BD}"/>
                </a:ext>
              </a:extLst>
            </p:cNvPr>
            <p:cNvCxnSpPr>
              <a:cxnSpLocks/>
              <a:stCxn id="157" idx="0"/>
              <a:endCxn id="158"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C597727D-D2C1-44EE-982C-A56F6995ED81}"/>
                </a:ext>
              </a:extLst>
            </p:cNvPr>
            <p:cNvCxnSpPr>
              <a:cxnSpLocks/>
              <a:stCxn id="163" idx="0"/>
              <a:endCxn id="162"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074FB929-F00B-4430-AC83-78D08B8B85F7}"/>
                </a:ext>
              </a:extLst>
            </p:cNvPr>
            <p:cNvCxnSpPr>
              <a:cxnSpLocks/>
              <a:stCxn id="191" idx="7"/>
              <a:endCxn id="162"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24089F7-A8A8-4BD9-90EB-3397569D0F78}"/>
                </a:ext>
              </a:extLst>
            </p:cNvPr>
            <p:cNvCxnSpPr>
              <a:cxnSpLocks/>
              <a:endCxn id="163"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3CFA555-620B-4F0B-B6EB-D73C89C6BD10}"/>
                </a:ext>
              </a:extLst>
            </p:cNvPr>
            <p:cNvCxnSpPr>
              <a:cxnSpLocks/>
              <a:stCxn id="190" idx="5"/>
              <a:endCxn id="164"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14121CF-81CE-430E-B9EA-24CE01343D05}"/>
                </a:ext>
              </a:extLst>
            </p:cNvPr>
            <p:cNvCxnSpPr>
              <a:cxnSpLocks/>
              <a:endCxn id="164"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9BC8D0BB-5A19-4C5D-989F-645606FA1C30}"/>
                </a:ext>
              </a:extLst>
            </p:cNvPr>
            <p:cNvCxnSpPr>
              <a:cxnSpLocks/>
              <a:stCxn id="164"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4BD80411-850D-47E5-96AE-9C5718309975}"/>
                </a:ext>
              </a:extLst>
            </p:cNvPr>
            <p:cNvCxnSpPr>
              <a:cxnSpLocks/>
              <a:stCxn id="164" idx="3"/>
              <a:endCxn id="156"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556A89C1-02DC-44A3-92B6-CA04572C6654}"/>
                </a:ext>
              </a:extLst>
            </p:cNvPr>
            <p:cNvCxnSpPr>
              <a:cxnSpLocks/>
              <a:stCxn id="164" idx="1"/>
              <a:endCxn id="157"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DCA223B8-6D44-4D5F-A81D-F9CECFAA3CC3}"/>
                </a:ext>
              </a:extLst>
            </p:cNvPr>
            <p:cNvCxnSpPr>
              <a:cxnSpLocks/>
              <a:stCxn id="163" idx="2"/>
              <a:endCxn id="157"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C7B36F01-8777-429E-85D3-111AF61CAF46}"/>
                </a:ext>
              </a:extLst>
            </p:cNvPr>
            <p:cNvCxnSpPr>
              <a:cxnSpLocks/>
              <a:stCxn id="162" idx="3"/>
              <a:endCxn id="157"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A4964E49-CEE8-47FD-9334-48EEDDB174D3}"/>
                </a:ext>
              </a:extLst>
            </p:cNvPr>
            <p:cNvCxnSpPr>
              <a:cxnSpLocks/>
              <a:stCxn id="162" idx="2"/>
              <a:endCxn id="158"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CA08F64A-10DF-4871-BFC2-4DA455925ABD}"/>
                </a:ext>
              </a:extLst>
            </p:cNvPr>
            <p:cNvCxnSpPr>
              <a:cxnSpLocks/>
              <a:stCxn id="158" idx="1"/>
              <a:endCxn id="161"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492EB4C4-6A5A-4BE6-8F66-5551FF7C0361}"/>
                </a:ext>
              </a:extLst>
            </p:cNvPr>
            <p:cNvCxnSpPr>
              <a:cxnSpLocks/>
              <a:stCxn id="157" idx="2"/>
              <a:endCxn id="159"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0BE39991-4B44-4157-A44E-75654CF02B92}"/>
                </a:ext>
              </a:extLst>
            </p:cNvPr>
            <p:cNvCxnSpPr>
              <a:cxnSpLocks/>
              <a:stCxn id="156" idx="1"/>
              <a:endCxn id="159"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583E32E7-C7D6-4654-AC46-14BE3FCD0414}"/>
                </a:ext>
              </a:extLst>
            </p:cNvPr>
            <p:cNvCxnSpPr>
              <a:cxnSpLocks/>
              <a:stCxn id="156" idx="3"/>
              <a:endCxn id="167"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B7160883-148E-47DB-A82C-441CF123C7C6}"/>
                </a:ext>
              </a:extLst>
            </p:cNvPr>
            <p:cNvCxnSpPr>
              <a:cxnSpLocks/>
              <a:stCxn id="159" idx="4"/>
              <a:endCxn id="167"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21E02E5E-5C64-4B53-874C-D52FCED2DBA2}"/>
                </a:ext>
              </a:extLst>
            </p:cNvPr>
            <p:cNvCxnSpPr>
              <a:cxnSpLocks/>
              <a:stCxn id="155" idx="5"/>
              <a:endCxn id="167"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B7759CCC-EEDC-44F7-BF21-2F2806CED068}"/>
                </a:ext>
              </a:extLst>
            </p:cNvPr>
            <p:cNvCxnSpPr>
              <a:cxnSpLocks/>
              <a:stCxn id="156" idx="7"/>
              <a:endCxn id="157"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8F815A91-B443-4320-B53F-5F9F616DD7D6}"/>
                </a:ext>
              </a:extLst>
            </p:cNvPr>
            <p:cNvCxnSpPr>
              <a:cxnSpLocks/>
              <a:stCxn id="154" idx="7"/>
              <a:endCxn id="160"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C2F00E5F-A512-4FE2-A44D-50AFDD751C90}"/>
                </a:ext>
              </a:extLst>
            </p:cNvPr>
            <p:cNvCxnSpPr>
              <a:cxnSpLocks/>
              <a:endCxn id="156"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09C71331-10AA-45E8-BB24-11D9225B4E6F}"/>
                </a:ext>
              </a:extLst>
            </p:cNvPr>
            <p:cNvCxnSpPr>
              <a:cxnSpLocks/>
              <a:stCxn id="164" idx="7"/>
              <a:endCxn id="163"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36D2D771-68E2-4E11-9406-F0140CCDCB17}"/>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1" name="Oval 150">
              <a:extLst>
                <a:ext uri="{FF2B5EF4-FFF2-40B4-BE49-F238E27FC236}">
                  <a16:creationId xmlns:a16="http://schemas.microsoft.com/office/drawing/2014/main" id="{395335C5-65F4-445C-BFFC-F530BFC36322}"/>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2" name="Oval 151">
              <a:extLst>
                <a:ext uri="{FF2B5EF4-FFF2-40B4-BE49-F238E27FC236}">
                  <a16:creationId xmlns:a16="http://schemas.microsoft.com/office/drawing/2014/main" id="{D30CA48A-40B6-4103-83C0-338B86B70845}"/>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3" name="Oval 152">
              <a:extLst>
                <a:ext uri="{FF2B5EF4-FFF2-40B4-BE49-F238E27FC236}">
                  <a16:creationId xmlns:a16="http://schemas.microsoft.com/office/drawing/2014/main" id="{E888DCAE-287D-4428-941C-DB3C0975EE3A}"/>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4" name="Oval 153">
              <a:extLst>
                <a:ext uri="{FF2B5EF4-FFF2-40B4-BE49-F238E27FC236}">
                  <a16:creationId xmlns:a16="http://schemas.microsoft.com/office/drawing/2014/main" id="{50820BED-03EE-4DEA-843A-1A5907695A5F}"/>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5" name="Oval 154">
              <a:extLst>
                <a:ext uri="{FF2B5EF4-FFF2-40B4-BE49-F238E27FC236}">
                  <a16:creationId xmlns:a16="http://schemas.microsoft.com/office/drawing/2014/main" id="{D53A4B23-308A-4DE9-9B63-3107AD5D366A}"/>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6" name="Oval 155">
              <a:extLst>
                <a:ext uri="{FF2B5EF4-FFF2-40B4-BE49-F238E27FC236}">
                  <a16:creationId xmlns:a16="http://schemas.microsoft.com/office/drawing/2014/main" id="{80103224-44E5-419B-B917-EC922E6B198F}"/>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7" name="Oval 156">
              <a:extLst>
                <a:ext uri="{FF2B5EF4-FFF2-40B4-BE49-F238E27FC236}">
                  <a16:creationId xmlns:a16="http://schemas.microsoft.com/office/drawing/2014/main" id="{B1E02B6D-712D-4439-8DA7-5CF801B02D7D}"/>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8" name="Oval 157">
              <a:extLst>
                <a:ext uri="{FF2B5EF4-FFF2-40B4-BE49-F238E27FC236}">
                  <a16:creationId xmlns:a16="http://schemas.microsoft.com/office/drawing/2014/main" id="{B7F0DCA3-8149-45E9-AC18-B3C380A82498}"/>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9" name="Oval 158">
              <a:extLst>
                <a:ext uri="{FF2B5EF4-FFF2-40B4-BE49-F238E27FC236}">
                  <a16:creationId xmlns:a16="http://schemas.microsoft.com/office/drawing/2014/main" id="{2E459C2C-BAB8-4D48-A49F-2555292CADDB}"/>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0" name="Oval 159">
              <a:extLst>
                <a:ext uri="{FF2B5EF4-FFF2-40B4-BE49-F238E27FC236}">
                  <a16:creationId xmlns:a16="http://schemas.microsoft.com/office/drawing/2014/main" id="{D59BCB69-5746-47ED-A0E5-4FFA9DB2DC03}"/>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1" name="Oval 160">
              <a:extLst>
                <a:ext uri="{FF2B5EF4-FFF2-40B4-BE49-F238E27FC236}">
                  <a16:creationId xmlns:a16="http://schemas.microsoft.com/office/drawing/2014/main" id="{7DD77568-94B0-4C5A-B35E-3658D4EFE37F}"/>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2" name="Oval 161">
              <a:extLst>
                <a:ext uri="{FF2B5EF4-FFF2-40B4-BE49-F238E27FC236}">
                  <a16:creationId xmlns:a16="http://schemas.microsoft.com/office/drawing/2014/main" id="{E493C9C2-2F67-4436-8770-462C82E92ED3}"/>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3" name="Oval 162">
              <a:extLst>
                <a:ext uri="{FF2B5EF4-FFF2-40B4-BE49-F238E27FC236}">
                  <a16:creationId xmlns:a16="http://schemas.microsoft.com/office/drawing/2014/main" id="{CD7D5D23-B798-49B5-B4D6-EE559BA22DAF}"/>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4" name="Oval 163">
              <a:extLst>
                <a:ext uri="{FF2B5EF4-FFF2-40B4-BE49-F238E27FC236}">
                  <a16:creationId xmlns:a16="http://schemas.microsoft.com/office/drawing/2014/main" id="{262ACE96-126A-47F7-959D-7155259D313B}"/>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5" name="Oval 164">
              <a:extLst>
                <a:ext uri="{FF2B5EF4-FFF2-40B4-BE49-F238E27FC236}">
                  <a16:creationId xmlns:a16="http://schemas.microsoft.com/office/drawing/2014/main" id="{1D3590B8-F2B7-4403-8401-FB5873A4BA74}"/>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6" name="Chord 165">
              <a:extLst>
                <a:ext uri="{FF2B5EF4-FFF2-40B4-BE49-F238E27FC236}">
                  <a16:creationId xmlns:a16="http://schemas.microsoft.com/office/drawing/2014/main" id="{14E51465-AE4D-4E9B-BAF1-A18351C3A6B9}"/>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7" name="Chord 166">
              <a:extLst>
                <a:ext uri="{FF2B5EF4-FFF2-40B4-BE49-F238E27FC236}">
                  <a16:creationId xmlns:a16="http://schemas.microsoft.com/office/drawing/2014/main" id="{C4B6D497-A88B-44C2-8254-4568065BDF61}"/>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68" name="Straight Connector 167">
              <a:extLst>
                <a:ext uri="{FF2B5EF4-FFF2-40B4-BE49-F238E27FC236}">
                  <a16:creationId xmlns:a16="http://schemas.microsoft.com/office/drawing/2014/main" id="{A9CFEE19-765E-4C64-A14E-C4DA3555F020}"/>
                </a:ext>
              </a:extLst>
            </p:cNvPr>
            <p:cNvCxnSpPr>
              <a:cxnSpLocks/>
              <a:stCxn id="166" idx="1"/>
              <a:endCxn id="154"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A5C5E669-7A85-486A-9E23-0A64A980DEE9}"/>
                </a:ext>
              </a:extLst>
            </p:cNvPr>
            <p:cNvCxnSpPr>
              <a:cxnSpLocks/>
              <a:stCxn id="188" idx="6"/>
              <a:endCxn id="162"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CF5153AB-0CAA-46C1-8BD9-B3077EB459C3}"/>
                </a:ext>
              </a:extLst>
            </p:cNvPr>
            <p:cNvCxnSpPr>
              <a:cxnSpLocks/>
              <a:stCxn id="185" idx="4"/>
              <a:endCxn id="191"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2200F5B4-D5BF-40E2-922F-7758D731D5F7}"/>
                </a:ext>
              </a:extLst>
            </p:cNvPr>
            <p:cNvCxnSpPr>
              <a:cxnSpLocks/>
              <a:stCxn id="191" idx="4"/>
              <a:endCxn id="190"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BC7CDDED-9AA9-44EB-9C8A-9BCD5228C53E}"/>
                </a:ext>
              </a:extLst>
            </p:cNvPr>
            <p:cNvCxnSpPr>
              <a:cxnSpLocks/>
              <a:stCxn id="189"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46428911-4491-4FDF-BC7B-38D77A1ECE1F}"/>
                </a:ext>
              </a:extLst>
            </p:cNvPr>
            <p:cNvCxnSpPr>
              <a:cxnSpLocks/>
              <a:stCxn id="189" idx="0"/>
              <a:endCxn id="190"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849BB463-C0D1-4EA2-AA7E-3BB9C4799442}"/>
                </a:ext>
              </a:extLst>
            </p:cNvPr>
            <p:cNvCxnSpPr>
              <a:cxnSpLocks/>
              <a:stCxn id="199" idx="1"/>
              <a:endCxn id="185"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F3143CA2-E388-42AE-B8B5-01B11EA40A53}"/>
                </a:ext>
              </a:extLst>
            </p:cNvPr>
            <p:cNvCxnSpPr>
              <a:cxnSpLocks/>
              <a:stCxn id="190" idx="2"/>
              <a:endCxn id="199"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0FE177AC-402E-47F5-932A-27AFC4F92F84}"/>
                </a:ext>
              </a:extLst>
            </p:cNvPr>
            <p:cNvCxnSpPr>
              <a:cxnSpLocks/>
              <a:stCxn id="189"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0031032A-E3A0-415F-8B7B-4E8C875039A8}"/>
                </a:ext>
              </a:extLst>
            </p:cNvPr>
            <p:cNvCxnSpPr>
              <a:cxnSpLocks/>
              <a:stCxn id="162" idx="1"/>
              <a:endCxn id="69"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6F3A34D3-B2D7-49CF-B538-961D81F20608}"/>
                </a:ext>
              </a:extLst>
            </p:cNvPr>
            <p:cNvCxnSpPr>
              <a:cxnSpLocks/>
              <a:stCxn id="187" idx="6"/>
              <a:endCxn id="186"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2BE3332-3913-4901-A7A6-A5C1E1767A9C}"/>
                </a:ext>
              </a:extLst>
            </p:cNvPr>
            <p:cNvCxnSpPr>
              <a:cxnSpLocks/>
              <a:stCxn id="185" idx="7"/>
              <a:endCxn id="187"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53C962D8-AD7A-4BF3-9836-4DB5F61CAC52}"/>
                </a:ext>
              </a:extLst>
            </p:cNvPr>
            <p:cNvCxnSpPr>
              <a:cxnSpLocks/>
              <a:stCxn id="185" idx="5"/>
              <a:endCxn id="188"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C704F307-4B3F-4234-9016-83AAE67CE1AC}"/>
                </a:ext>
              </a:extLst>
            </p:cNvPr>
            <p:cNvCxnSpPr>
              <a:cxnSpLocks/>
              <a:stCxn id="186" idx="3"/>
              <a:endCxn id="188"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223B5D4D-4005-430E-9D51-6BC86DE9B4FE}"/>
                </a:ext>
              </a:extLst>
            </p:cNvPr>
            <p:cNvCxnSpPr>
              <a:cxnSpLocks/>
              <a:stCxn id="188" idx="4"/>
              <a:endCxn id="191"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F2E15A8D-A718-4073-9D7F-949F46729E5B}"/>
                </a:ext>
              </a:extLst>
            </p:cNvPr>
            <p:cNvCxnSpPr>
              <a:cxnSpLocks/>
              <a:stCxn id="164" idx="2"/>
              <a:endCxn id="189"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A07AB77-FFD8-4EEB-94EB-B30F86FD75A8}"/>
                </a:ext>
              </a:extLst>
            </p:cNvPr>
            <p:cNvCxnSpPr>
              <a:cxnSpLocks/>
              <a:endCxn id="189"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5" name="Oval 184">
              <a:extLst>
                <a:ext uri="{FF2B5EF4-FFF2-40B4-BE49-F238E27FC236}">
                  <a16:creationId xmlns:a16="http://schemas.microsoft.com/office/drawing/2014/main" id="{58DCF9DA-F42D-4A06-BF48-BD1A437E5CE1}"/>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6" name="Oval 185">
              <a:extLst>
                <a:ext uri="{FF2B5EF4-FFF2-40B4-BE49-F238E27FC236}">
                  <a16:creationId xmlns:a16="http://schemas.microsoft.com/office/drawing/2014/main" id="{896C5296-F383-4966-9C58-E1C3982660CA}"/>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7" name="Oval 186">
              <a:extLst>
                <a:ext uri="{FF2B5EF4-FFF2-40B4-BE49-F238E27FC236}">
                  <a16:creationId xmlns:a16="http://schemas.microsoft.com/office/drawing/2014/main" id="{DC14F01D-6ACE-4EE3-800A-A40018E002DD}"/>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8" name="Oval 187">
              <a:extLst>
                <a:ext uri="{FF2B5EF4-FFF2-40B4-BE49-F238E27FC236}">
                  <a16:creationId xmlns:a16="http://schemas.microsoft.com/office/drawing/2014/main" id="{81D8FD68-8216-40CF-B4C9-10FA6D34223D}"/>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9" name="Oval 188">
              <a:extLst>
                <a:ext uri="{FF2B5EF4-FFF2-40B4-BE49-F238E27FC236}">
                  <a16:creationId xmlns:a16="http://schemas.microsoft.com/office/drawing/2014/main" id="{93D7D2AF-25E3-45FD-9DBD-1F3B62D6DDD2}"/>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0" name="Oval 189">
              <a:extLst>
                <a:ext uri="{FF2B5EF4-FFF2-40B4-BE49-F238E27FC236}">
                  <a16:creationId xmlns:a16="http://schemas.microsoft.com/office/drawing/2014/main" id="{FF420EB2-F0A7-4A5D-AC6E-BEC1CCB25581}"/>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1" name="Oval 190">
              <a:extLst>
                <a:ext uri="{FF2B5EF4-FFF2-40B4-BE49-F238E27FC236}">
                  <a16:creationId xmlns:a16="http://schemas.microsoft.com/office/drawing/2014/main" id="{B91D0D4C-1B40-41C0-B4EF-808F92144CCC}"/>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2" name="Straight Connector 191">
              <a:extLst>
                <a:ext uri="{FF2B5EF4-FFF2-40B4-BE49-F238E27FC236}">
                  <a16:creationId xmlns:a16="http://schemas.microsoft.com/office/drawing/2014/main" id="{CA67D946-A70A-48D4-AC38-9A9C52912197}"/>
                </a:ext>
              </a:extLst>
            </p:cNvPr>
            <p:cNvCxnSpPr>
              <a:cxnSpLocks/>
              <a:stCxn id="191"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C6447A79-E843-4416-8BC9-5B224F613625}"/>
                </a:ext>
              </a:extLst>
            </p:cNvPr>
            <p:cNvCxnSpPr>
              <a:cxnSpLocks/>
              <a:stCxn id="187" idx="4"/>
              <a:endCxn id="188"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4" name="Oval 193">
              <a:extLst>
                <a:ext uri="{FF2B5EF4-FFF2-40B4-BE49-F238E27FC236}">
                  <a16:creationId xmlns:a16="http://schemas.microsoft.com/office/drawing/2014/main" id="{89E8B336-C63C-4453-8B59-1B16EC94ECD5}"/>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5" name="Straight Connector 194">
              <a:extLst>
                <a:ext uri="{FF2B5EF4-FFF2-40B4-BE49-F238E27FC236}">
                  <a16:creationId xmlns:a16="http://schemas.microsoft.com/office/drawing/2014/main" id="{491FB3E0-1055-4E3B-AB6C-EEC0D18126C6}"/>
                </a:ext>
              </a:extLst>
            </p:cNvPr>
            <p:cNvCxnSpPr>
              <a:cxnSpLocks/>
              <a:stCxn id="194" idx="3"/>
              <a:endCxn id="158"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518B7083-7C8F-4CBF-96AB-CBA24AA6291C}"/>
                </a:ext>
              </a:extLst>
            </p:cNvPr>
            <p:cNvCxnSpPr>
              <a:cxnSpLocks/>
              <a:stCxn id="194" idx="2"/>
              <a:endCxn id="69"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669A5E5F-F1E2-4737-818F-EC1BB5DE0BD8}"/>
                </a:ext>
              </a:extLst>
            </p:cNvPr>
            <p:cNvCxnSpPr>
              <a:cxnSpLocks/>
              <a:stCxn id="187" idx="7"/>
              <a:endCxn id="71"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446EC880-29C1-4AAA-A109-4164AD5518FE}"/>
                </a:ext>
              </a:extLst>
            </p:cNvPr>
            <p:cNvCxnSpPr>
              <a:cxnSpLocks/>
              <a:endCxn id="187"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9" name="Chord 198">
              <a:extLst>
                <a:ext uri="{FF2B5EF4-FFF2-40B4-BE49-F238E27FC236}">
                  <a16:creationId xmlns:a16="http://schemas.microsoft.com/office/drawing/2014/main" id="{A82A9FC3-9C20-47A8-A879-C890E83EE027}"/>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00" name="Straight Connector 199">
              <a:extLst>
                <a:ext uri="{FF2B5EF4-FFF2-40B4-BE49-F238E27FC236}">
                  <a16:creationId xmlns:a16="http://schemas.microsoft.com/office/drawing/2014/main" id="{5B218041-5D63-4449-A4E9-21E666DAA903}"/>
                </a:ext>
              </a:extLst>
            </p:cNvPr>
            <p:cNvCxnSpPr>
              <a:cxnSpLocks/>
              <a:stCxn id="190"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ECC3ABBF-4FA4-407D-B433-AD90776804DD}"/>
                </a:ext>
              </a:extLst>
            </p:cNvPr>
            <p:cNvCxnSpPr>
              <a:cxnSpLocks/>
              <a:stCxn id="186" idx="6"/>
              <a:endCxn id="69"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7FBD700-E065-46F7-8316-C0C3817445FC}"/>
                </a:ext>
              </a:extLst>
            </p:cNvPr>
            <p:cNvCxnSpPr>
              <a:cxnSpLocks/>
              <a:stCxn id="186" idx="5"/>
              <a:endCxn id="162"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7BC1ED78-BEAD-48CC-8A06-66A53E575C8C}"/>
                </a:ext>
              </a:extLst>
            </p:cNvPr>
            <p:cNvCxnSpPr>
              <a:cxnSpLocks/>
              <a:stCxn id="71" idx="0"/>
              <a:endCxn id="186"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17A5493B-1E14-4FD0-9A0C-E19ADC51A2AE}"/>
                </a:ext>
              </a:extLst>
            </p:cNvPr>
            <p:cNvCxnSpPr>
              <a:cxnSpLocks/>
              <a:stCxn id="191" idx="5"/>
              <a:endCxn id="163"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58D19EA-8EE2-44FE-AAA8-E73C59D1708D}"/>
                </a:ext>
              </a:extLst>
            </p:cNvPr>
            <p:cNvCxnSpPr>
              <a:cxnSpLocks/>
              <a:stCxn id="158" idx="7"/>
              <a:endCxn id="69"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D39E612E-BC0F-435B-9FCE-F2B34F5E3B6C}"/>
                </a:ext>
              </a:extLst>
            </p:cNvPr>
            <p:cNvCxnSpPr>
              <a:cxnSpLocks/>
              <a:stCxn id="87" idx="7"/>
              <a:endCxn id="194"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79EECAFC-9672-419C-A6E6-D4C1FC8EF0AB}"/>
                </a:ext>
              </a:extLst>
            </p:cNvPr>
            <p:cNvCxnSpPr>
              <a:cxnSpLocks/>
              <a:stCxn id="161" idx="7"/>
              <a:endCxn id="76"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E96A6595-2BB7-4B9F-ACC3-0B0488CB4989}"/>
                </a:ext>
              </a:extLst>
            </p:cNvPr>
            <p:cNvCxnSpPr>
              <a:cxnSpLocks/>
              <a:stCxn id="161" idx="6"/>
              <a:endCxn id="194"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6F320D4E-9B5C-47DA-B831-B105898594D7}"/>
                </a:ext>
              </a:extLst>
            </p:cNvPr>
            <p:cNvCxnSpPr>
              <a:cxnSpLocks/>
              <a:stCxn id="77" idx="0"/>
              <a:endCxn id="161"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2D134FCB-D62D-492E-9132-E0C0F00A69D1}"/>
                </a:ext>
              </a:extLst>
            </p:cNvPr>
            <p:cNvCxnSpPr>
              <a:cxnSpLocks/>
              <a:stCxn id="217" idx="0"/>
              <a:endCxn id="216"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35CD0040-E97A-46E2-A542-BB4D204DDC9E}"/>
                </a:ext>
              </a:extLst>
            </p:cNvPr>
            <p:cNvCxnSpPr>
              <a:cxnSpLocks/>
              <a:stCxn id="85" idx="0"/>
              <a:endCxn id="216"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4CF3EE38-421B-4379-95C1-05329C719642}"/>
                </a:ext>
              </a:extLst>
            </p:cNvPr>
            <p:cNvCxnSpPr>
              <a:cxnSpLocks/>
              <a:stCxn id="84" idx="0"/>
              <a:endCxn id="217"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7BB15E70-5C9B-4B49-9E88-A980C84E5380}"/>
                </a:ext>
              </a:extLst>
            </p:cNvPr>
            <p:cNvCxnSpPr>
              <a:cxnSpLocks/>
              <a:stCxn id="161" idx="1"/>
              <a:endCxn id="218"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F6AF9CAB-274B-4AE2-AA79-CEE996E210A2}"/>
                </a:ext>
              </a:extLst>
            </p:cNvPr>
            <p:cNvCxnSpPr>
              <a:cxnSpLocks/>
              <a:stCxn id="77" idx="0"/>
              <a:endCxn id="218"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153BC7BE-1231-48D5-8094-3F77C5952432}"/>
                </a:ext>
              </a:extLst>
            </p:cNvPr>
            <p:cNvCxnSpPr>
              <a:cxnSpLocks/>
              <a:stCxn id="218" idx="7"/>
              <a:endCxn id="217"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6" name="Oval 215">
              <a:extLst>
                <a:ext uri="{FF2B5EF4-FFF2-40B4-BE49-F238E27FC236}">
                  <a16:creationId xmlns:a16="http://schemas.microsoft.com/office/drawing/2014/main" id="{3FCA00FA-8982-47FC-BDE4-D0740304D49F}"/>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7" name="Oval 216">
              <a:extLst>
                <a:ext uri="{FF2B5EF4-FFF2-40B4-BE49-F238E27FC236}">
                  <a16:creationId xmlns:a16="http://schemas.microsoft.com/office/drawing/2014/main" id="{5B97D01D-6534-451A-A7E1-45A04306A116}"/>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8" name="Oval 217">
              <a:extLst>
                <a:ext uri="{FF2B5EF4-FFF2-40B4-BE49-F238E27FC236}">
                  <a16:creationId xmlns:a16="http://schemas.microsoft.com/office/drawing/2014/main" id="{7D3E7208-904E-4DC6-B893-A04CE151A0DF}"/>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19" name="Straight Connector 218">
              <a:extLst>
                <a:ext uri="{FF2B5EF4-FFF2-40B4-BE49-F238E27FC236}">
                  <a16:creationId xmlns:a16="http://schemas.microsoft.com/office/drawing/2014/main" id="{23D950B3-95A0-4516-BCFB-85676BAB3CF1}"/>
                </a:ext>
              </a:extLst>
            </p:cNvPr>
            <p:cNvCxnSpPr>
              <a:cxnSpLocks/>
              <a:stCxn id="82" idx="0"/>
              <a:endCxn id="216"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E5D73493-0D91-4AD7-81D4-879B6F19CABC}"/>
                </a:ext>
              </a:extLst>
            </p:cNvPr>
            <p:cNvCxnSpPr>
              <a:cxnSpLocks/>
              <a:endCxn id="82"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
        <p:nvSpPr>
          <p:cNvPr id="2" name="Rectangle 1"/>
          <p:cNvSpPr/>
          <p:nvPr userDrawn="1"/>
        </p:nvSpPr>
        <p:spPr>
          <a:xfrm flipH="1">
            <a:off x="1" y="0"/>
            <a:ext cx="4856130" cy="514826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1050" b="1" dirty="0"/>
          </a:p>
        </p:txBody>
      </p:sp>
      <p:grpSp>
        <p:nvGrpSpPr>
          <p:cNvPr id="221" name="Group 220">
            <a:extLst>
              <a:ext uri="{FF2B5EF4-FFF2-40B4-BE49-F238E27FC236}">
                <a16:creationId xmlns:a16="http://schemas.microsoft.com/office/drawing/2014/main" id="{D471B4C0-230D-4D5B-87E5-915237020358}"/>
              </a:ext>
            </a:extLst>
          </p:cNvPr>
          <p:cNvGrpSpPr/>
          <p:nvPr userDrawn="1"/>
        </p:nvGrpSpPr>
        <p:grpSpPr>
          <a:xfrm>
            <a:off x="627751" y="2732042"/>
            <a:ext cx="3656227" cy="2010710"/>
            <a:chOff x="-548507" y="477868"/>
            <a:chExt cx="11570449" cy="6357177"/>
          </a:xfrm>
        </p:grpSpPr>
        <p:sp>
          <p:nvSpPr>
            <p:cNvPr id="222" name="Freeform: Shape 221">
              <a:extLst>
                <a:ext uri="{FF2B5EF4-FFF2-40B4-BE49-F238E27FC236}">
                  <a16:creationId xmlns:a16="http://schemas.microsoft.com/office/drawing/2014/main" id="{CB1EA1CC-D62F-4EC1-B629-9F4ED4352B13}"/>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sz="1050"/>
            </a:p>
          </p:txBody>
        </p:sp>
        <p:sp>
          <p:nvSpPr>
            <p:cNvPr id="223" name="Freeform: Shape 222">
              <a:extLst>
                <a:ext uri="{FF2B5EF4-FFF2-40B4-BE49-F238E27FC236}">
                  <a16:creationId xmlns:a16="http://schemas.microsoft.com/office/drawing/2014/main" id="{C29EE53B-E72B-4141-B92C-12EE26A8EBC7}"/>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sz="1050"/>
            </a:p>
          </p:txBody>
        </p:sp>
        <p:sp>
          <p:nvSpPr>
            <p:cNvPr id="224" name="Freeform: Shape 223">
              <a:extLst>
                <a:ext uri="{FF2B5EF4-FFF2-40B4-BE49-F238E27FC236}">
                  <a16:creationId xmlns:a16="http://schemas.microsoft.com/office/drawing/2014/main" id="{B7403EC8-953F-48C4-9E0F-88669304B2FA}"/>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sz="1050"/>
            </a:p>
          </p:txBody>
        </p:sp>
        <p:sp>
          <p:nvSpPr>
            <p:cNvPr id="225" name="Freeform: Shape 224">
              <a:extLst>
                <a:ext uri="{FF2B5EF4-FFF2-40B4-BE49-F238E27FC236}">
                  <a16:creationId xmlns:a16="http://schemas.microsoft.com/office/drawing/2014/main" id="{83817887-C486-4590-800F-F916E1EDCF60}"/>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sz="1050" dirty="0"/>
            </a:p>
          </p:txBody>
        </p:sp>
        <p:sp>
          <p:nvSpPr>
            <p:cNvPr id="226" name="Freeform: Shape 225">
              <a:extLst>
                <a:ext uri="{FF2B5EF4-FFF2-40B4-BE49-F238E27FC236}">
                  <a16:creationId xmlns:a16="http://schemas.microsoft.com/office/drawing/2014/main" id="{FB774720-9407-41F9-A025-029B6CA32606}"/>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sz="1050"/>
            </a:p>
          </p:txBody>
        </p:sp>
        <p:grpSp>
          <p:nvGrpSpPr>
            <p:cNvPr id="227" name="Group 226">
              <a:extLst>
                <a:ext uri="{FF2B5EF4-FFF2-40B4-BE49-F238E27FC236}">
                  <a16:creationId xmlns:a16="http://schemas.microsoft.com/office/drawing/2014/main" id="{D4D840EC-5F1E-4B0D-9FA0-C47935A6EF2D}"/>
                </a:ext>
              </a:extLst>
            </p:cNvPr>
            <p:cNvGrpSpPr/>
            <p:nvPr/>
          </p:nvGrpSpPr>
          <p:grpSpPr>
            <a:xfrm>
              <a:off x="1606" y="6382978"/>
              <a:ext cx="413937" cy="115242"/>
              <a:chOff x="5955" y="6353672"/>
              <a:chExt cx="413937" cy="115242"/>
            </a:xfrm>
          </p:grpSpPr>
          <p:sp>
            <p:nvSpPr>
              <p:cNvPr id="232" name="Rectangle: Rounded Corners 231">
                <a:extLst>
                  <a:ext uri="{FF2B5EF4-FFF2-40B4-BE49-F238E27FC236}">
                    <a16:creationId xmlns:a16="http://schemas.microsoft.com/office/drawing/2014/main" id="{F593C726-ECF0-4086-B086-5E2A05F09AB6}"/>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3" name="Rectangle: Rounded Corners 232">
                <a:extLst>
                  <a:ext uri="{FF2B5EF4-FFF2-40B4-BE49-F238E27FC236}">
                    <a16:creationId xmlns:a16="http://schemas.microsoft.com/office/drawing/2014/main" id="{E5E7CD30-1A5A-4E1B-97A0-273864F7CD3A}"/>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228" name="Group 227">
              <a:extLst>
                <a:ext uri="{FF2B5EF4-FFF2-40B4-BE49-F238E27FC236}">
                  <a16:creationId xmlns:a16="http://schemas.microsoft.com/office/drawing/2014/main" id="{866D85AD-6D3E-4043-B427-05D526872460}"/>
                </a:ext>
              </a:extLst>
            </p:cNvPr>
            <p:cNvGrpSpPr/>
            <p:nvPr/>
          </p:nvGrpSpPr>
          <p:grpSpPr>
            <a:xfrm>
              <a:off x="9855291" y="6381600"/>
              <a:ext cx="885989" cy="115242"/>
              <a:chOff x="5955" y="6353672"/>
              <a:chExt cx="413937" cy="115242"/>
            </a:xfrm>
          </p:grpSpPr>
          <p:sp>
            <p:nvSpPr>
              <p:cNvPr id="230" name="Rectangle: Rounded Corners 229">
                <a:extLst>
                  <a:ext uri="{FF2B5EF4-FFF2-40B4-BE49-F238E27FC236}">
                    <a16:creationId xmlns:a16="http://schemas.microsoft.com/office/drawing/2014/main" id="{B2C07104-D68E-4A95-8CBE-DBA9C3D51D2B}"/>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1" name="Rectangle: Rounded Corners 230">
                <a:extLst>
                  <a:ext uri="{FF2B5EF4-FFF2-40B4-BE49-F238E27FC236}">
                    <a16:creationId xmlns:a16="http://schemas.microsoft.com/office/drawing/2014/main" id="{4B587C2F-C016-4D89-8417-A7AFB7A50100}"/>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sp>
          <p:nvSpPr>
            <p:cNvPr id="229" name="Freeform: Shape 228">
              <a:extLst>
                <a:ext uri="{FF2B5EF4-FFF2-40B4-BE49-F238E27FC236}">
                  <a16:creationId xmlns:a16="http://schemas.microsoft.com/office/drawing/2014/main" id="{08C3B6B4-8E6A-4C9A-987B-5FE8E5E23561}"/>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sz="1050" dirty="0"/>
            </a:p>
          </p:txBody>
        </p:sp>
      </p:grpSp>
      <p:sp>
        <p:nvSpPr>
          <p:cNvPr id="6" name="Picture Placeholder 2">
            <a:extLst>
              <a:ext uri="{FF2B5EF4-FFF2-40B4-BE49-F238E27FC236}">
                <a16:creationId xmlns:a16="http://schemas.microsoft.com/office/drawing/2014/main" id="{35ACF33D-2983-4D30-B435-F08789E5CAC7}"/>
              </a:ext>
            </a:extLst>
          </p:cNvPr>
          <p:cNvSpPr>
            <a:spLocks noGrp="1"/>
          </p:cNvSpPr>
          <p:nvPr>
            <p:ph type="pic" idx="13" hasCustomPrompt="1"/>
          </p:nvPr>
        </p:nvSpPr>
        <p:spPr>
          <a:xfrm>
            <a:off x="1105691" y="2840727"/>
            <a:ext cx="2681038" cy="1645308"/>
          </a:xfrm>
          <a:prstGeom prst="rect">
            <a:avLst/>
          </a:prstGeom>
          <a:solidFill>
            <a:schemeClr val="bg1">
              <a:lumMod val="95000"/>
            </a:schemeClr>
          </a:solidFill>
        </p:spPr>
        <p:txBody>
          <a:bodyPr anchor="ctr"/>
          <a:lstStyle>
            <a:lvl1pPr marL="0" indent="0" algn="ctr">
              <a:buNone/>
              <a:defRPr sz="900">
                <a:solidFill>
                  <a:schemeClr val="tx1">
                    <a:lumMod val="75000"/>
                    <a:lumOff val="25000"/>
                  </a:schemeClr>
                </a:solidFill>
                <a:latin typeface="+mn-lt"/>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r>
              <a:rPr lang="en-US" altLang="ko-KR" dirty="0"/>
              <a:t>Your Picture Here</a:t>
            </a:r>
            <a:endParaRPr lang="ko-KR" altLang="en-US" dirty="0"/>
          </a:p>
        </p:txBody>
      </p:sp>
    </p:spTree>
    <p:extLst>
      <p:ext uri="{BB962C8B-B14F-4D97-AF65-F5344CB8AC3E}">
        <p14:creationId xmlns:p14="http://schemas.microsoft.com/office/powerpoint/2010/main" val="9401188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E87A07B-B9C9-4EB5-BFAB-87CC6143AAE2}"/>
              </a:ext>
            </a:extLst>
          </p:cNvPr>
          <p:cNvGrpSpPr/>
          <p:nvPr userDrawn="1"/>
        </p:nvGrpSpPr>
        <p:grpSpPr>
          <a:xfrm>
            <a:off x="-74236" y="-78334"/>
            <a:ext cx="9306190" cy="5288975"/>
            <a:chOff x="-98982" y="-104349"/>
            <a:chExt cx="12408253" cy="7045442"/>
          </a:xfrm>
          <a:solidFill>
            <a:schemeClr val="bg1">
              <a:alpha val="10000"/>
            </a:schemeClr>
          </a:solidFill>
        </p:grpSpPr>
        <p:cxnSp>
          <p:nvCxnSpPr>
            <p:cNvPr id="3" name="Straight Connector 2">
              <a:extLst>
                <a:ext uri="{FF2B5EF4-FFF2-40B4-BE49-F238E27FC236}">
                  <a16:creationId xmlns:a16="http://schemas.microsoft.com/office/drawing/2014/main" id="{1EB1C4F5-6EA7-48B3-88D5-27A71208EC65}"/>
                </a:ext>
              </a:extLst>
            </p:cNvPr>
            <p:cNvCxnSpPr>
              <a:cxnSpLocks/>
              <a:stCxn id="66" idx="7"/>
              <a:endCxn id="64"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F69F62E7-AA17-4563-811F-D614C902AAA2}"/>
                </a:ext>
              </a:extLst>
            </p:cNvPr>
            <p:cNvCxnSpPr>
              <a:cxnSpLocks/>
              <a:stCxn id="64" idx="4"/>
              <a:endCxn id="83"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2253338-A4E9-42CA-95C5-C93F9F1C21FD}"/>
                </a:ext>
              </a:extLst>
            </p:cNvPr>
            <p:cNvCxnSpPr>
              <a:cxnSpLocks/>
              <a:stCxn id="69" idx="2"/>
              <a:endCxn id="81"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3917F0A-05E0-45B4-8B35-075CEF66C057}"/>
                </a:ext>
              </a:extLst>
            </p:cNvPr>
            <p:cNvCxnSpPr>
              <a:cxnSpLocks/>
              <a:stCxn id="83" idx="5"/>
              <a:endCxn id="69"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BB14053-796E-48B3-8DD0-92B42FE6A961}"/>
                </a:ext>
              </a:extLst>
            </p:cNvPr>
            <p:cNvCxnSpPr>
              <a:cxnSpLocks/>
              <a:stCxn id="64" idx="5"/>
              <a:endCxn id="82"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FD5EBAA-6E75-4D4E-906F-1E0C17EE0590}"/>
                </a:ext>
              </a:extLst>
            </p:cNvPr>
            <p:cNvCxnSpPr>
              <a:cxnSpLocks/>
              <a:stCxn id="69" idx="0"/>
              <a:endCxn id="82"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897FAA4-C54B-4977-AFA5-571977EA1D2B}"/>
                </a:ext>
              </a:extLst>
            </p:cNvPr>
            <p:cNvCxnSpPr>
              <a:cxnSpLocks/>
              <a:stCxn id="83" idx="3"/>
              <a:endCxn id="81"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0DCD467-B7D3-46E5-9231-4D55A5D265F9}"/>
                </a:ext>
              </a:extLst>
            </p:cNvPr>
            <p:cNvCxnSpPr>
              <a:cxnSpLocks/>
              <a:stCxn id="189" idx="7"/>
              <a:endCxn id="71"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1B2BFF7-DD4E-4D21-9B49-8CBFEA0C51ED}"/>
                </a:ext>
              </a:extLst>
            </p:cNvPr>
            <p:cNvCxnSpPr>
              <a:cxnSpLocks/>
              <a:stCxn id="69" idx="7"/>
              <a:endCxn id="71"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84FC109-BB9A-464B-81DB-C2DC0BAB2400}"/>
                </a:ext>
              </a:extLst>
            </p:cNvPr>
            <p:cNvCxnSpPr>
              <a:cxnSpLocks/>
              <a:stCxn id="68"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31BDB41-CB75-4DDC-97E5-7F43CEE61B67}"/>
                </a:ext>
              </a:extLst>
            </p:cNvPr>
            <p:cNvCxnSpPr>
              <a:cxnSpLocks/>
              <a:stCxn id="83" idx="6"/>
              <a:endCxn id="82"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E36BDB8-55A0-447B-89C9-FCF843C55FD2}"/>
                </a:ext>
              </a:extLst>
            </p:cNvPr>
            <p:cNvCxnSpPr>
              <a:cxnSpLocks/>
              <a:stCxn id="68" idx="0"/>
              <a:endCxn id="81"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1A4D76A-CCC0-4C4D-925B-35DD751DC080}"/>
                </a:ext>
              </a:extLst>
            </p:cNvPr>
            <p:cNvCxnSpPr>
              <a:cxnSpLocks/>
              <a:stCxn id="82" idx="6"/>
              <a:endCxn id="71"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F765EAF-6FED-4438-8703-553CF69A4058}"/>
                </a:ext>
              </a:extLst>
            </p:cNvPr>
            <p:cNvCxnSpPr>
              <a:cxnSpLocks/>
              <a:stCxn id="70" idx="0"/>
              <a:endCxn id="71"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764520F-9D17-471F-BA69-1CD9FC8042BA}"/>
                </a:ext>
              </a:extLst>
            </p:cNvPr>
            <p:cNvCxnSpPr>
              <a:cxnSpLocks/>
              <a:stCxn id="73" idx="1"/>
              <a:endCxn id="71"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904BE38-0917-4332-81B8-30945DA0C4CE}"/>
                </a:ext>
              </a:extLst>
            </p:cNvPr>
            <p:cNvCxnSpPr>
              <a:cxnSpLocks/>
              <a:stCxn id="73" idx="0"/>
              <a:endCxn id="72"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7129C94-29C0-4801-A214-6EF16171E907}"/>
                </a:ext>
              </a:extLst>
            </p:cNvPr>
            <p:cNvCxnSpPr>
              <a:cxnSpLocks/>
              <a:stCxn id="72" idx="2"/>
              <a:endCxn id="71"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BD0D37D-49B1-4ACF-88B4-98FE577712B8}"/>
                </a:ext>
              </a:extLst>
            </p:cNvPr>
            <p:cNvCxnSpPr>
              <a:cxnSpLocks/>
              <a:stCxn id="72" idx="7"/>
              <a:endCxn id="212"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C68D30B-B535-41C6-85EE-8B1D98D13F2D}"/>
                </a:ext>
              </a:extLst>
            </p:cNvPr>
            <p:cNvCxnSpPr>
              <a:cxnSpLocks/>
              <a:stCxn id="72" idx="6"/>
              <a:endCxn id="79"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58AA2EC-59F2-460C-9755-165AF4DE3118}"/>
                </a:ext>
              </a:extLst>
            </p:cNvPr>
            <p:cNvCxnSpPr>
              <a:cxnSpLocks/>
              <a:stCxn id="79" idx="7"/>
              <a:endCxn id="80"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A3581D-F0C0-4C66-BCD6-4110FBE4ACBE}"/>
                </a:ext>
              </a:extLst>
            </p:cNvPr>
            <p:cNvCxnSpPr>
              <a:cxnSpLocks/>
              <a:stCxn id="65" idx="0"/>
              <a:endCxn id="64"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435FBD3-51DE-4CDC-9731-91B49C6C5B24}"/>
                </a:ext>
              </a:extLst>
            </p:cNvPr>
            <p:cNvCxnSpPr>
              <a:cxnSpLocks/>
              <a:stCxn id="81" idx="2"/>
              <a:endCxn id="65"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FB6EA9D-5D0E-4E7E-931B-C3628849650E}"/>
                </a:ext>
              </a:extLst>
            </p:cNvPr>
            <p:cNvCxnSpPr>
              <a:cxnSpLocks/>
              <a:stCxn id="68" idx="1"/>
              <a:endCxn id="65"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8C4E6BE-FEAD-45E5-AA0D-ABE7DCA46EB6}"/>
                </a:ext>
              </a:extLst>
            </p:cNvPr>
            <p:cNvCxnSpPr>
              <a:cxnSpLocks/>
              <a:stCxn id="67" idx="7"/>
              <a:endCxn id="65"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173BCAF-8B77-40E2-8E23-3198A85484D7}"/>
                </a:ext>
              </a:extLst>
            </p:cNvPr>
            <p:cNvCxnSpPr>
              <a:cxnSpLocks/>
              <a:stCxn id="66" idx="6"/>
              <a:endCxn id="65"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E39B779-A657-4FCC-BD1E-D6934CC26E3C}"/>
                </a:ext>
              </a:extLst>
            </p:cNvPr>
            <p:cNvCxnSpPr>
              <a:cxnSpLocks/>
              <a:stCxn id="86" idx="7"/>
              <a:endCxn id="66"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D21EA53-533B-41E6-90A5-EB02EAF27FD0}"/>
                </a:ext>
              </a:extLst>
            </p:cNvPr>
            <p:cNvCxnSpPr>
              <a:cxnSpLocks/>
              <a:stCxn id="86" idx="6"/>
              <a:endCxn id="67"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0A221A7-56AE-4834-9F53-63879236F8EF}"/>
                </a:ext>
              </a:extLst>
            </p:cNvPr>
            <p:cNvCxnSpPr>
              <a:cxnSpLocks/>
              <a:stCxn id="86"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A16F3CD-94B1-4826-9B52-0F6C416983CA}"/>
                </a:ext>
              </a:extLst>
            </p:cNvPr>
            <p:cNvCxnSpPr>
              <a:cxnSpLocks/>
              <a:stCxn id="67"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729B2E9-F43D-47CB-909A-13B9FF246CBD}"/>
                </a:ext>
              </a:extLst>
            </p:cNvPr>
            <p:cNvCxnSpPr>
              <a:cxnSpLocks/>
              <a:stCxn id="67"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2FA91ED-95F3-4032-9562-F1E7EE4A7F7D}"/>
                </a:ext>
              </a:extLst>
            </p:cNvPr>
            <p:cNvCxnSpPr>
              <a:cxnSpLocks/>
              <a:stCxn id="68"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15A1508-2FF2-459B-AC1C-6F2E56AF4FF4}"/>
                </a:ext>
              </a:extLst>
            </p:cNvPr>
            <p:cNvCxnSpPr>
              <a:cxnSpLocks/>
              <a:stCxn id="67" idx="6"/>
              <a:endCxn id="68"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2865CBE-5676-47B0-A298-CCDC36276CAC}"/>
                </a:ext>
              </a:extLst>
            </p:cNvPr>
            <p:cNvCxnSpPr>
              <a:cxnSpLocks/>
              <a:stCxn id="68" idx="6"/>
              <a:endCxn id="69"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6568FA-D798-4A73-AC22-22E204E03630}"/>
                </a:ext>
              </a:extLst>
            </p:cNvPr>
            <p:cNvCxnSpPr>
              <a:cxnSpLocks/>
              <a:stCxn id="70" idx="2"/>
              <a:endCxn id="69"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8676CAA-C527-4AD4-A645-59DD7D4A06F1}"/>
                </a:ext>
              </a:extLst>
            </p:cNvPr>
            <p:cNvCxnSpPr>
              <a:cxnSpLocks/>
              <a:stCxn id="91" idx="0"/>
              <a:endCxn id="69"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3565FD2-0575-4C65-AE05-A5B8D764FFA0}"/>
                </a:ext>
              </a:extLst>
            </p:cNvPr>
            <p:cNvCxnSpPr>
              <a:cxnSpLocks/>
              <a:endCxn id="69"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7B40BDA-E6DD-467A-BCCB-110E9956A66F}"/>
                </a:ext>
              </a:extLst>
            </p:cNvPr>
            <p:cNvCxnSpPr>
              <a:cxnSpLocks/>
              <a:stCxn id="91" idx="2"/>
              <a:endCxn id="70"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28D8FB1-3F5E-4089-8365-759BF796C631}"/>
                </a:ext>
              </a:extLst>
            </p:cNvPr>
            <p:cNvCxnSpPr>
              <a:cxnSpLocks/>
              <a:stCxn id="73" idx="2"/>
              <a:endCxn id="70"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CD96295-1E4E-4A57-9C41-A59C40EF9E3D}"/>
                </a:ext>
              </a:extLst>
            </p:cNvPr>
            <p:cNvCxnSpPr>
              <a:cxnSpLocks/>
              <a:stCxn id="73"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9B68CFB-40CB-4FB7-A7B9-CD7ED3E82122}"/>
                </a:ext>
              </a:extLst>
            </p:cNvPr>
            <p:cNvCxnSpPr>
              <a:cxnSpLocks/>
              <a:stCxn id="74"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E7EC1EF-1FEF-4815-90C0-480F9497D46F}"/>
                </a:ext>
              </a:extLst>
            </p:cNvPr>
            <p:cNvCxnSpPr>
              <a:cxnSpLocks/>
              <a:stCxn id="74" idx="2"/>
              <a:endCxn id="73"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E7DE5BD-9D83-44B6-B8F9-9B7C0FDB3D47}"/>
                </a:ext>
              </a:extLst>
            </p:cNvPr>
            <p:cNvCxnSpPr>
              <a:cxnSpLocks/>
              <a:stCxn id="79" idx="4"/>
              <a:endCxn id="74"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1B9A310-4B11-4E2C-8EC8-BE966E7F8F3B}"/>
                </a:ext>
              </a:extLst>
            </p:cNvPr>
            <p:cNvCxnSpPr>
              <a:cxnSpLocks/>
              <a:stCxn id="78" idx="3"/>
              <a:endCxn id="74"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43D9690-6322-4336-BEBB-96252799EAA4}"/>
                </a:ext>
              </a:extLst>
            </p:cNvPr>
            <p:cNvCxnSpPr>
              <a:cxnSpLocks/>
              <a:stCxn id="78" idx="2"/>
              <a:endCxn id="79"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A2BD385-E0BB-4264-BBB6-7EC55E67283E}"/>
                </a:ext>
              </a:extLst>
            </p:cNvPr>
            <p:cNvCxnSpPr>
              <a:cxnSpLocks/>
              <a:stCxn id="78" idx="1"/>
              <a:endCxn id="80"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29B89A2-1E5E-4EDF-8583-77FE80EFB105}"/>
                </a:ext>
              </a:extLst>
            </p:cNvPr>
            <p:cNvCxnSpPr>
              <a:cxnSpLocks/>
              <a:stCxn id="76" idx="1"/>
              <a:endCxn id="80"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310B4E4-7FDD-4853-A32C-30D094C09567}"/>
                </a:ext>
              </a:extLst>
            </p:cNvPr>
            <p:cNvCxnSpPr>
              <a:cxnSpLocks/>
              <a:stCxn id="76" idx="0"/>
              <a:endCxn id="77"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4014632-9A5A-4369-8CAB-CFD1C96391A0}"/>
                </a:ext>
              </a:extLst>
            </p:cNvPr>
            <p:cNvCxnSpPr>
              <a:cxnSpLocks/>
              <a:stCxn id="148" idx="7"/>
              <a:endCxn id="213"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9FFB962-E4AA-440F-B1C7-4D0A76307622}"/>
                </a:ext>
              </a:extLst>
            </p:cNvPr>
            <p:cNvCxnSpPr>
              <a:cxnSpLocks/>
              <a:endCxn id="75"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3CA6861-AE72-40A4-A01E-F04AF11216E4}"/>
                </a:ext>
              </a:extLst>
            </p:cNvPr>
            <p:cNvCxnSpPr>
              <a:cxnSpLocks/>
              <a:stCxn id="148" idx="0"/>
              <a:endCxn id="212"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7C508A5-0312-4CF4-9E2D-75CCE86CDC08}"/>
                </a:ext>
              </a:extLst>
            </p:cNvPr>
            <p:cNvCxnSpPr>
              <a:cxnSpLocks/>
              <a:stCxn id="160" idx="0"/>
              <a:endCxn id="211"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C5CC6E6-E545-46E6-8EEC-BC1D0330FAAA}"/>
                </a:ext>
              </a:extLst>
            </p:cNvPr>
            <p:cNvCxnSpPr>
              <a:cxnSpLocks/>
              <a:stCxn id="160" idx="1"/>
              <a:endCxn id="77"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011E9AF-30B4-4767-86B1-39AF910DD5F3}"/>
                </a:ext>
              </a:extLst>
            </p:cNvPr>
            <p:cNvCxnSpPr>
              <a:cxnSpLocks/>
              <a:stCxn id="77" idx="2"/>
              <a:endCxn id="80"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018E72E-3819-47A7-A926-7A1B4FF3952D}"/>
                </a:ext>
              </a:extLst>
            </p:cNvPr>
            <p:cNvCxnSpPr>
              <a:cxnSpLocks/>
              <a:stCxn id="76" idx="2"/>
              <a:endCxn id="78"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5B15373-E32A-4180-82D0-1B01C5F9F8BA}"/>
                </a:ext>
              </a:extLst>
            </p:cNvPr>
            <p:cNvCxnSpPr>
              <a:cxnSpLocks/>
              <a:stCxn id="75" idx="1"/>
              <a:endCxn id="78"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B25FC7F-9550-4F4E-9954-B44B2D9664AB}"/>
                </a:ext>
              </a:extLst>
            </p:cNvPr>
            <p:cNvCxnSpPr>
              <a:cxnSpLocks/>
              <a:stCxn id="75" idx="3"/>
              <a:endCxn id="92"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EB2B460-2A6A-40AE-831A-9F78653DFFFC}"/>
                </a:ext>
              </a:extLst>
            </p:cNvPr>
            <p:cNvCxnSpPr>
              <a:cxnSpLocks/>
              <a:stCxn id="78" idx="4"/>
              <a:endCxn id="92"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9A8AC89-2161-4B24-BA1F-F0B24C333F0A}"/>
                </a:ext>
              </a:extLst>
            </p:cNvPr>
            <p:cNvCxnSpPr>
              <a:cxnSpLocks/>
              <a:stCxn id="74" idx="5"/>
              <a:endCxn id="92"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52317C8-10C1-439A-AD44-BD8353421565}"/>
                </a:ext>
              </a:extLst>
            </p:cNvPr>
            <p:cNvCxnSpPr>
              <a:cxnSpLocks/>
              <a:stCxn id="75" idx="7"/>
              <a:endCxn id="76"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F9AB5C9-A772-42CF-B340-8E808AA55796}"/>
                </a:ext>
              </a:extLst>
            </p:cNvPr>
            <p:cNvCxnSpPr>
              <a:cxnSpLocks/>
              <a:stCxn id="73" idx="7"/>
              <a:endCxn id="79"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A849B3B-249E-4A7E-BD0B-551332190B73}"/>
                </a:ext>
              </a:extLst>
            </p:cNvPr>
            <p:cNvCxnSpPr>
              <a:cxnSpLocks/>
              <a:endCxn id="75"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4D150C3F-2E85-4592-8D00-0011C1C83C57}"/>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5" name="Oval 64">
              <a:extLst>
                <a:ext uri="{FF2B5EF4-FFF2-40B4-BE49-F238E27FC236}">
                  <a16:creationId xmlns:a16="http://schemas.microsoft.com/office/drawing/2014/main" id="{8748531A-FA4A-4FB9-982B-A6AD1A9B5EC8}"/>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6" name="Oval 65">
              <a:extLst>
                <a:ext uri="{FF2B5EF4-FFF2-40B4-BE49-F238E27FC236}">
                  <a16:creationId xmlns:a16="http://schemas.microsoft.com/office/drawing/2014/main" id="{A0EEFF4E-A644-4126-B638-E102D841534F}"/>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7" name="Oval 66">
              <a:extLst>
                <a:ext uri="{FF2B5EF4-FFF2-40B4-BE49-F238E27FC236}">
                  <a16:creationId xmlns:a16="http://schemas.microsoft.com/office/drawing/2014/main" id="{AE4778C9-410A-4B1C-B8AE-D957F559A88A}"/>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8" name="Oval 67">
              <a:extLst>
                <a:ext uri="{FF2B5EF4-FFF2-40B4-BE49-F238E27FC236}">
                  <a16:creationId xmlns:a16="http://schemas.microsoft.com/office/drawing/2014/main" id="{FF542D6F-3357-4834-86CA-E3D567598B4E}"/>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Oval 68">
              <a:extLst>
                <a:ext uri="{FF2B5EF4-FFF2-40B4-BE49-F238E27FC236}">
                  <a16:creationId xmlns:a16="http://schemas.microsoft.com/office/drawing/2014/main" id="{F7C8F44D-9A93-4F3A-84FD-7E50F25BBF89}"/>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Oval 69">
              <a:extLst>
                <a:ext uri="{FF2B5EF4-FFF2-40B4-BE49-F238E27FC236}">
                  <a16:creationId xmlns:a16="http://schemas.microsoft.com/office/drawing/2014/main" id="{E3F786DE-F1A3-4F50-9514-E89EC8411A58}"/>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Oval 70">
              <a:extLst>
                <a:ext uri="{FF2B5EF4-FFF2-40B4-BE49-F238E27FC236}">
                  <a16:creationId xmlns:a16="http://schemas.microsoft.com/office/drawing/2014/main" id="{76AC81BD-BF53-4A89-94E8-FB485B84DFC8}"/>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Oval 71">
              <a:extLst>
                <a:ext uri="{FF2B5EF4-FFF2-40B4-BE49-F238E27FC236}">
                  <a16:creationId xmlns:a16="http://schemas.microsoft.com/office/drawing/2014/main" id="{4DBDBFDB-ECF6-4D3B-8440-D56EE4C33242}"/>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3" name="Oval 72">
              <a:extLst>
                <a:ext uri="{FF2B5EF4-FFF2-40B4-BE49-F238E27FC236}">
                  <a16:creationId xmlns:a16="http://schemas.microsoft.com/office/drawing/2014/main" id="{BEDAF695-4BF2-4229-A78F-06F9DD6B4E9D}"/>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4" name="Oval 73">
              <a:extLst>
                <a:ext uri="{FF2B5EF4-FFF2-40B4-BE49-F238E27FC236}">
                  <a16:creationId xmlns:a16="http://schemas.microsoft.com/office/drawing/2014/main" id="{17D9085C-35D1-44D8-B034-A61E654A2D2F}"/>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5" name="Oval 74">
              <a:extLst>
                <a:ext uri="{FF2B5EF4-FFF2-40B4-BE49-F238E27FC236}">
                  <a16:creationId xmlns:a16="http://schemas.microsoft.com/office/drawing/2014/main" id="{9F37F6DC-CEFD-4E84-A3BA-561BFD47CADF}"/>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a:extLst>
                <a:ext uri="{FF2B5EF4-FFF2-40B4-BE49-F238E27FC236}">
                  <a16:creationId xmlns:a16="http://schemas.microsoft.com/office/drawing/2014/main" id="{CFDA1506-12C2-43C8-B9BA-EA58463C007B}"/>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a:extLst>
                <a:ext uri="{FF2B5EF4-FFF2-40B4-BE49-F238E27FC236}">
                  <a16:creationId xmlns:a16="http://schemas.microsoft.com/office/drawing/2014/main" id="{0083476C-D1CF-4D49-AA76-D7A39DE098D3}"/>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8" name="Oval 77">
              <a:extLst>
                <a:ext uri="{FF2B5EF4-FFF2-40B4-BE49-F238E27FC236}">
                  <a16:creationId xmlns:a16="http://schemas.microsoft.com/office/drawing/2014/main" id="{3B6110A2-0968-4EE5-A296-A2E8D08C8B84}"/>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9" name="Oval 78">
              <a:extLst>
                <a:ext uri="{FF2B5EF4-FFF2-40B4-BE49-F238E27FC236}">
                  <a16:creationId xmlns:a16="http://schemas.microsoft.com/office/drawing/2014/main" id="{6C558EAB-DA6D-4ACD-809E-3C119555A3C8}"/>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0" name="Oval 79">
              <a:extLst>
                <a:ext uri="{FF2B5EF4-FFF2-40B4-BE49-F238E27FC236}">
                  <a16:creationId xmlns:a16="http://schemas.microsoft.com/office/drawing/2014/main" id="{996DFA2C-0CB2-4B62-BC2F-5E884E24251C}"/>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1" name="Oval 80">
              <a:extLst>
                <a:ext uri="{FF2B5EF4-FFF2-40B4-BE49-F238E27FC236}">
                  <a16:creationId xmlns:a16="http://schemas.microsoft.com/office/drawing/2014/main" id="{EF9408AE-79C2-45B0-B7DC-9EA027DD4E4E}"/>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2" name="Oval 81">
              <a:extLst>
                <a:ext uri="{FF2B5EF4-FFF2-40B4-BE49-F238E27FC236}">
                  <a16:creationId xmlns:a16="http://schemas.microsoft.com/office/drawing/2014/main" id="{77F5A5A0-D6C2-49F7-9716-BEBA6F7C24FF}"/>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3" name="Oval 82">
              <a:extLst>
                <a:ext uri="{FF2B5EF4-FFF2-40B4-BE49-F238E27FC236}">
                  <a16:creationId xmlns:a16="http://schemas.microsoft.com/office/drawing/2014/main" id="{C4690BFC-2B6D-4D46-BC35-808BE51AB241}"/>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84" name="Straight Connector 83">
              <a:extLst>
                <a:ext uri="{FF2B5EF4-FFF2-40B4-BE49-F238E27FC236}">
                  <a16:creationId xmlns:a16="http://schemas.microsoft.com/office/drawing/2014/main" id="{8670DB7E-FF90-4EE3-A40D-32F6570F624E}"/>
                </a:ext>
              </a:extLst>
            </p:cNvPr>
            <p:cNvCxnSpPr>
              <a:cxnSpLocks/>
              <a:stCxn id="83" idx="2"/>
              <a:endCxn id="65"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7516950-A61D-4741-BFDF-9DBD3294E833}"/>
                </a:ext>
              </a:extLst>
            </p:cNvPr>
            <p:cNvCxnSpPr>
              <a:cxnSpLocks/>
              <a:stCxn id="66" idx="4"/>
              <a:endCxn id="67"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4D6EBD2D-6FEE-4D2C-A800-6C34500D44A5}"/>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87" name="Straight Connector 86">
              <a:extLst>
                <a:ext uri="{FF2B5EF4-FFF2-40B4-BE49-F238E27FC236}">
                  <a16:creationId xmlns:a16="http://schemas.microsoft.com/office/drawing/2014/main" id="{28155FF4-6850-4C64-992B-7B64D1D52DC3}"/>
                </a:ext>
              </a:extLst>
            </p:cNvPr>
            <p:cNvCxnSpPr>
              <a:cxnSpLocks/>
              <a:stCxn id="86"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C9557C6-C12A-402F-9E07-7626A37E96AF}"/>
                </a:ext>
              </a:extLst>
            </p:cNvPr>
            <p:cNvCxnSpPr>
              <a:cxnSpLocks/>
              <a:stCxn id="86"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8B80D1AE-8380-4726-A4C9-18EDA2E53B14}"/>
                </a:ext>
              </a:extLst>
            </p:cNvPr>
            <p:cNvCxnSpPr>
              <a:cxnSpLocks/>
              <a:stCxn id="86"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1D6EF20-405A-42E3-A750-2DF1C8581DEF}"/>
                </a:ext>
              </a:extLst>
            </p:cNvPr>
            <p:cNvCxnSpPr>
              <a:cxnSpLocks/>
              <a:endCxn id="66"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1" name="Chord 90">
              <a:extLst>
                <a:ext uri="{FF2B5EF4-FFF2-40B4-BE49-F238E27FC236}">
                  <a16:creationId xmlns:a16="http://schemas.microsoft.com/office/drawing/2014/main" id="{6380EFC3-767F-40BD-9F82-7D911D0753DD}"/>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2" name="Chord 91">
              <a:extLst>
                <a:ext uri="{FF2B5EF4-FFF2-40B4-BE49-F238E27FC236}">
                  <a16:creationId xmlns:a16="http://schemas.microsoft.com/office/drawing/2014/main" id="{4559BF8B-A935-401C-BA84-76715ACBED4F}"/>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93" name="Straight Connector 92">
              <a:extLst>
                <a:ext uri="{FF2B5EF4-FFF2-40B4-BE49-F238E27FC236}">
                  <a16:creationId xmlns:a16="http://schemas.microsoft.com/office/drawing/2014/main" id="{E6499F3F-4D31-4044-8D64-C9DC328FC2CA}"/>
                </a:ext>
              </a:extLst>
            </p:cNvPr>
            <p:cNvCxnSpPr>
              <a:cxnSpLocks/>
              <a:stCxn id="91" idx="1"/>
              <a:endCxn id="73"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8D96BDE-D46D-4F0A-9FA2-F2F8BCF563C3}"/>
                </a:ext>
              </a:extLst>
            </p:cNvPr>
            <p:cNvCxnSpPr>
              <a:cxnSpLocks/>
              <a:endCxn id="145"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3FBF222-C169-4EBA-93BE-41F9FFCEA17D}"/>
                </a:ext>
              </a:extLst>
            </p:cNvPr>
            <p:cNvCxnSpPr>
              <a:cxnSpLocks/>
              <a:endCxn id="160"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B8A29F3-F7B8-44EE-8863-48D6B3014E05}"/>
                </a:ext>
              </a:extLst>
            </p:cNvPr>
            <p:cNvCxnSpPr>
              <a:cxnSpLocks/>
              <a:stCxn id="145" idx="0"/>
              <a:endCxn id="160"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2CEBA34-1682-42B8-85B7-F7381D028681}"/>
                </a:ext>
              </a:extLst>
            </p:cNvPr>
            <p:cNvCxnSpPr>
              <a:cxnSpLocks/>
              <a:stCxn id="211" idx="2"/>
              <a:endCxn id="147"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4A0B3BCB-C6CC-4FB8-95AC-EA4F807D612A}"/>
                </a:ext>
              </a:extLst>
            </p:cNvPr>
            <p:cNvCxnSpPr>
              <a:cxnSpLocks/>
              <a:stCxn id="145" idx="7"/>
              <a:endCxn id="147"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2B349B8-B71B-4C08-AF4A-C9A0D33124B5}"/>
                </a:ext>
              </a:extLst>
            </p:cNvPr>
            <p:cNvCxnSpPr>
              <a:cxnSpLocks/>
              <a:endCxn id="160"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4277FAB-4691-4484-8BC8-35E7A413AD30}"/>
                </a:ext>
              </a:extLst>
            </p:cNvPr>
            <p:cNvCxnSpPr>
              <a:cxnSpLocks/>
              <a:stCxn id="160" idx="6"/>
              <a:endCxn id="147"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1925EEB-5A83-4798-8C20-E2D4EDDED272}"/>
                </a:ext>
              </a:extLst>
            </p:cNvPr>
            <p:cNvCxnSpPr>
              <a:cxnSpLocks/>
              <a:stCxn id="146" idx="0"/>
              <a:endCxn id="147"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FB35BF4-D0EA-46DA-A617-CDB260D4495B}"/>
                </a:ext>
              </a:extLst>
            </p:cNvPr>
            <p:cNvCxnSpPr>
              <a:cxnSpLocks/>
              <a:stCxn id="149" idx="1"/>
              <a:endCxn id="147"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276C43D-3981-4301-AE4D-64FD6FEE5A42}"/>
                </a:ext>
              </a:extLst>
            </p:cNvPr>
            <p:cNvCxnSpPr>
              <a:cxnSpLocks/>
              <a:stCxn id="149" idx="0"/>
              <a:endCxn id="148"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D6C1159-0222-4950-A90C-BE3D5F128358}"/>
                </a:ext>
              </a:extLst>
            </p:cNvPr>
            <p:cNvCxnSpPr>
              <a:cxnSpLocks/>
              <a:stCxn id="148" idx="2"/>
              <a:endCxn id="147"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84DE7A1-D273-44EB-82CC-2FEC98F1A8C4}"/>
                </a:ext>
              </a:extLst>
            </p:cNvPr>
            <p:cNvCxnSpPr>
              <a:cxnSpLocks/>
              <a:stCxn id="148" idx="7"/>
              <a:endCxn id="156"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68AC657-025D-4198-A971-B9A2F1E7040D}"/>
                </a:ext>
              </a:extLst>
            </p:cNvPr>
            <p:cNvCxnSpPr>
              <a:cxnSpLocks/>
              <a:stCxn id="148" idx="6"/>
              <a:endCxn id="155"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0DD1AE4-CD1C-4B3A-B50D-CAFFBAAD6E71}"/>
                </a:ext>
              </a:extLst>
            </p:cNvPr>
            <p:cNvCxnSpPr>
              <a:cxnSpLocks/>
              <a:stCxn id="155" idx="7"/>
              <a:endCxn id="156"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695A46C-9D3F-4D99-A2A0-3367ED690366}"/>
                </a:ext>
              </a:extLst>
            </p:cNvPr>
            <p:cNvCxnSpPr>
              <a:cxnSpLocks/>
              <a:stCxn id="212" idx="1"/>
              <a:endCxn id="147"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5AE65D38-DC74-41F3-A504-C0089B2B452B}"/>
                </a:ext>
              </a:extLst>
            </p:cNvPr>
            <p:cNvCxnSpPr>
              <a:cxnSpLocks/>
              <a:endCxn id="145"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0AE83C7D-D026-454B-BA5C-0286323B4AF3}"/>
                </a:ext>
              </a:extLst>
            </p:cNvPr>
            <p:cNvCxnSpPr>
              <a:cxnSpLocks/>
              <a:stCxn id="146" idx="2"/>
              <a:endCxn id="145"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8893DA6E-5367-4F09-869F-41DCB4623AEF}"/>
                </a:ext>
              </a:extLst>
            </p:cNvPr>
            <p:cNvCxnSpPr>
              <a:cxnSpLocks/>
              <a:stCxn id="161" idx="0"/>
              <a:endCxn id="145"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2DCAAB81-05B3-4717-B909-9B93367AF4E2}"/>
                </a:ext>
              </a:extLst>
            </p:cNvPr>
            <p:cNvCxnSpPr>
              <a:cxnSpLocks/>
              <a:endCxn id="145"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84D0816-26A3-4C2F-B922-285CE7A06F26}"/>
                </a:ext>
              </a:extLst>
            </p:cNvPr>
            <p:cNvCxnSpPr>
              <a:cxnSpLocks/>
              <a:stCxn id="161" idx="2"/>
              <a:endCxn id="146"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723FB930-76E4-4263-AEBB-7C02028A4CBE}"/>
                </a:ext>
              </a:extLst>
            </p:cNvPr>
            <p:cNvCxnSpPr>
              <a:cxnSpLocks/>
              <a:stCxn id="149" idx="2"/>
              <a:endCxn id="146"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50E1141F-0502-410C-BFA1-6F4900E91ABB}"/>
                </a:ext>
              </a:extLst>
            </p:cNvPr>
            <p:cNvCxnSpPr>
              <a:cxnSpLocks/>
              <a:stCxn id="149"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43616ED4-24DE-4E06-85B2-4FE18A0DD151}"/>
                </a:ext>
              </a:extLst>
            </p:cNvPr>
            <p:cNvCxnSpPr>
              <a:cxnSpLocks/>
              <a:stCxn id="150"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32B47A8E-86E1-4E5B-BDE0-0B8DFCCC8C26}"/>
                </a:ext>
              </a:extLst>
            </p:cNvPr>
            <p:cNvCxnSpPr>
              <a:cxnSpLocks/>
              <a:stCxn id="150" idx="2"/>
              <a:endCxn id="149"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0002D33-200A-411E-8A65-8A1636D49A77}"/>
                </a:ext>
              </a:extLst>
            </p:cNvPr>
            <p:cNvCxnSpPr>
              <a:cxnSpLocks/>
              <a:stCxn id="155" idx="4"/>
              <a:endCxn id="150"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1A4DC51-5A44-48CE-968E-80545A2B90FA}"/>
                </a:ext>
              </a:extLst>
            </p:cNvPr>
            <p:cNvCxnSpPr>
              <a:cxnSpLocks/>
              <a:stCxn id="154" idx="3"/>
              <a:endCxn id="150"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1EA73ED2-0455-4EB9-BEFA-818C63CE2E9F}"/>
                </a:ext>
              </a:extLst>
            </p:cNvPr>
            <p:cNvCxnSpPr>
              <a:cxnSpLocks/>
              <a:stCxn id="154" idx="2"/>
              <a:endCxn id="155"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B263C613-75A6-4747-8034-3BC2C5972EDC}"/>
                </a:ext>
              </a:extLst>
            </p:cNvPr>
            <p:cNvCxnSpPr>
              <a:cxnSpLocks/>
              <a:stCxn id="154" idx="1"/>
              <a:endCxn id="156"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6E9CB431-C2CA-4953-AC8D-2B68E40D03DA}"/>
                </a:ext>
              </a:extLst>
            </p:cNvPr>
            <p:cNvCxnSpPr>
              <a:cxnSpLocks/>
              <a:stCxn id="152" idx="1"/>
              <a:endCxn id="156"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11A32B05-70C4-4D80-BF1B-FB3DEF16F873}"/>
                </a:ext>
              </a:extLst>
            </p:cNvPr>
            <p:cNvCxnSpPr>
              <a:cxnSpLocks/>
              <a:stCxn id="152" idx="0"/>
              <a:endCxn id="153"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D19B712E-97E5-4432-917F-BD5A73088BA6}"/>
                </a:ext>
              </a:extLst>
            </p:cNvPr>
            <p:cNvCxnSpPr>
              <a:cxnSpLocks/>
              <a:stCxn id="158" idx="0"/>
              <a:endCxn id="157"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7E211E8A-474D-4FDB-9958-B36337193D83}"/>
                </a:ext>
              </a:extLst>
            </p:cNvPr>
            <p:cNvCxnSpPr>
              <a:cxnSpLocks/>
              <a:stCxn id="186" idx="7"/>
              <a:endCxn id="157"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EF890E7-D149-4690-9269-02DD6EACFEFF}"/>
                </a:ext>
              </a:extLst>
            </p:cNvPr>
            <p:cNvCxnSpPr>
              <a:cxnSpLocks/>
              <a:endCxn id="158"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F208343D-4649-4F55-A486-C2B3E7DFFD44}"/>
                </a:ext>
              </a:extLst>
            </p:cNvPr>
            <p:cNvCxnSpPr>
              <a:cxnSpLocks/>
              <a:stCxn id="185" idx="5"/>
              <a:endCxn id="159"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FE97806E-C9C7-41E3-B08F-58B292A5D783}"/>
                </a:ext>
              </a:extLst>
            </p:cNvPr>
            <p:cNvCxnSpPr>
              <a:cxnSpLocks/>
              <a:endCxn id="159"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D598A16F-77EE-4024-8646-AB5C04EABE03}"/>
                </a:ext>
              </a:extLst>
            </p:cNvPr>
            <p:cNvCxnSpPr>
              <a:cxnSpLocks/>
              <a:stCxn id="159"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2BA99D5-33F4-409C-9E50-3574B256CC6E}"/>
                </a:ext>
              </a:extLst>
            </p:cNvPr>
            <p:cNvCxnSpPr>
              <a:cxnSpLocks/>
              <a:stCxn id="159" idx="3"/>
              <a:endCxn id="151"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362896B5-D4EA-4F71-AD93-4559FBBF4FDC}"/>
                </a:ext>
              </a:extLst>
            </p:cNvPr>
            <p:cNvCxnSpPr>
              <a:cxnSpLocks/>
              <a:stCxn id="159" idx="1"/>
              <a:endCxn id="152"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6E612EB7-8D5F-4A17-9415-DF6D29CC87A4}"/>
                </a:ext>
              </a:extLst>
            </p:cNvPr>
            <p:cNvCxnSpPr>
              <a:cxnSpLocks/>
              <a:stCxn id="158" idx="2"/>
              <a:endCxn id="152"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384D1A4-0DAA-42DA-86B2-723804DDC5D6}"/>
                </a:ext>
              </a:extLst>
            </p:cNvPr>
            <p:cNvCxnSpPr>
              <a:cxnSpLocks/>
              <a:stCxn id="157" idx="3"/>
              <a:endCxn id="152"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95D473B-8393-4A6D-8171-82633735EF12}"/>
                </a:ext>
              </a:extLst>
            </p:cNvPr>
            <p:cNvCxnSpPr>
              <a:cxnSpLocks/>
              <a:stCxn id="157" idx="2"/>
              <a:endCxn id="153"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A2B1343F-ADF6-44C8-AD78-F57DEF8E8FA3}"/>
                </a:ext>
              </a:extLst>
            </p:cNvPr>
            <p:cNvCxnSpPr>
              <a:cxnSpLocks/>
              <a:stCxn id="153" idx="1"/>
              <a:endCxn id="156"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DBD6AE6-6190-4AF4-A85E-ADFC80C1C34B}"/>
                </a:ext>
              </a:extLst>
            </p:cNvPr>
            <p:cNvCxnSpPr>
              <a:cxnSpLocks/>
              <a:stCxn id="152" idx="2"/>
              <a:endCxn id="154"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D76FAC0-407B-468F-BA54-126F0F3D3FDD}"/>
                </a:ext>
              </a:extLst>
            </p:cNvPr>
            <p:cNvCxnSpPr>
              <a:cxnSpLocks/>
              <a:stCxn id="151" idx="1"/>
              <a:endCxn id="154"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DB358126-5F15-4F7F-B96B-96EE985A97A4}"/>
                </a:ext>
              </a:extLst>
            </p:cNvPr>
            <p:cNvCxnSpPr>
              <a:cxnSpLocks/>
              <a:stCxn id="151" idx="3"/>
              <a:endCxn id="162"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A66AB9B2-57BF-4E2C-A81E-6F5383CC7CD9}"/>
                </a:ext>
              </a:extLst>
            </p:cNvPr>
            <p:cNvCxnSpPr>
              <a:cxnSpLocks/>
              <a:stCxn id="154" idx="4"/>
              <a:endCxn id="162"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B9B59690-4C4F-4F3F-9F91-812AD303B592}"/>
                </a:ext>
              </a:extLst>
            </p:cNvPr>
            <p:cNvCxnSpPr>
              <a:cxnSpLocks/>
              <a:stCxn id="150" idx="5"/>
              <a:endCxn id="162"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7AC359B5-D554-4844-B96A-6B5581791F63}"/>
                </a:ext>
              </a:extLst>
            </p:cNvPr>
            <p:cNvCxnSpPr>
              <a:cxnSpLocks/>
              <a:stCxn id="151" idx="7"/>
              <a:endCxn id="152"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8F2FBE4E-19C7-4A9A-9C3A-FDB20614BE89}"/>
                </a:ext>
              </a:extLst>
            </p:cNvPr>
            <p:cNvCxnSpPr>
              <a:cxnSpLocks/>
              <a:stCxn id="149" idx="7"/>
              <a:endCxn id="155"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69AC8AB1-6238-4D1C-B00D-3AAF4B7B4F3A}"/>
                </a:ext>
              </a:extLst>
            </p:cNvPr>
            <p:cNvCxnSpPr>
              <a:cxnSpLocks/>
              <a:endCxn id="151"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D64CAE42-87A5-48CB-8227-81659BC92928}"/>
                </a:ext>
              </a:extLst>
            </p:cNvPr>
            <p:cNvCxnSpPr>
              <a:cxnSpLocks/>
              <a:stCxn id="159" idx="7"/>
              <a:endCxn id="158"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CC75C94F-BBA0-4A51-A3AA-181CE32DBE74}"/>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6" name="Oval 145">
              <a:extLst>
                <a:ext uri="{FF2B5EF4-FFF2-40B4-BE49-F238E27FC236}">
                  <a16:creationId xmlns:a16="http://schemas.microsoft.com/office/drawing/2014/main" id="{F244BF9A-ADDB-44A2-B5C0-58D841C1D318}"/>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7" name="Oval 146">
              <a:extLst>
                <a:ext uri="{FF2B5EF4-FFF2-40B4-BE49-F238E27FC236}">
                  <a16:creationId xmlns:a16="http://schemas.microsoft.com/office/drawing/2014/main" id="{5293F8AF-567E-427D-99FE-4411308F2332}"/>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8" name="Oval 147">
              <a:extLst>
                <a:ext uri="{FF2B5EF4-FFF2-40B4-BE49-F238E27FC236}">
                  <a16:creationId xmlns:a16="http://schemas.microsoft.com/office/drawing/2014/main" id="{F3A8C687-423B-4625-BED5-7C54F4671372}"/>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9" name="Oval 148">
              <a:extLst>
                <a:ext uri="{FF2B5EF4-FFF2-40B4-BE49-F238E27FC236}">
                  <a16:creationId xmlns:a16="http://schemas.microsoft.com/office/drawing/2014/main" id="{C027916A-84D9-418B-94FD-04544B80EE3C}"/>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0" name="Oval 149">
              <a:extLst>
                <a:ext uri="{FF2B5EF4-FFF2-40B4-BE49-F238E27FC236}">
                  <a16:creationId xmlns:a16="http://schemas.microsoft.com/office/drawing/2014/main" id="{CB4FC009-DED0-4514-AAFF-B02133FD139A}"/>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1" name="Oval 150">
              <a:extLst>
                <a:ext uri="{FF2B5EF4-FFF2-40B4-BE49-F238E27FC236}">
                  <a16:creationId xmlns:a16="http://schemas.microsoft.com/office/drawing/2014/main" id="{5BA7B929-F753-4A11-8AE9-C51C33F7DA46}"/>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2" name="Oval 151">
              <a:extLst>
                <a:ext uri="{FF2B5EF4-FFF2-40B4-BE49-F238E27FC236}">
                  <a16:creationId xmlns:a16="http://schemas.microsoft.com/office/drawing/2014/main" id="{DFBDE813-0FE1-407A-8E9E-ECFAE257B1E6}"/>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3" name="Oval 152">
              <a:extLst>
                <a:ext uri="{FF2B5EF4-FFF2-40B4-BE49-F238E27FC236}">
                  <a16:creationId xmlns:a16="http://schemas.microsoft.com/office/drawing/2014/main" id="{DF1AEC2E-4D90-4940-A07C-CE7257FF4C71}"/>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4" name="Oval 153">
              <a:extLst>
                <a:ext uri="{FF2B5EF4-FFF2-40B4-BE49-F238E27FC236}">
                  <a16:creationId xmlns:a16="http://schemas.microsoft.com/office/drawing/2014/main" id="{6C673984-AACA-4247-8945-E9646A74F34C}"/>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5" name="Oval 154">
              <a:extLst>
                <a:ext uri="{FF2B5EF4-FFF2-40B4-BE49-F238E27FC236}">
                  <a16:creationId xmlns:a16="http://schemas.microsoft.com/office/drawing/2014/main" id="{191BD8EC-C6F1-45CD-82BC-EE86CD100E61}"/>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6" name="Oval 155">
              <a:extLst>
                <a:ext uri="{FF2B5EF4-FFF2-40B4-BE49-F238E27FC236}">
                  <a16:creationId xmlns:a16="http://schemas.microsoft.com/office/drawing/2014/main" id="{55061039-AF6D-4DE7-8F22-A7CC2DC1F6E4}"/>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7" name="Oval 156">
              <a:extLst>
                <a:ext uri="{FF2B5EF4-FFF2-40B4-BE49-F238E27FC236}">
                  <a16:creationId xmlns:a16="http://schemas.microsoft.com/office/drawing/2014/main" id="{E94CC978-44B9-4F08-B8E1-85C90C86F18C}"/>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8" name="Oval 157">
              <a:extLst>
                <a:ext uri="{FF2B5EF4-FFF2-40B4-BE49-F238E27FC236}">
                  <a16:creationId xmlns:a16="http://schemas.microsoft.com/office/drawing/2014/main" id="{D0ECD2FB-2F6F-4B6A-AA56-2E3D8C41A415}"/>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9" name="Oval 158">
              <a:extLst>
                <a:ext uri="{FF2B5EF4-FFF2-40B4-BE49-F238E27FC236}">
                  <a16:creationId xmlns:a16="http://schemas.microsoft.com/office/drawing/2014/main" id="{DEA82331-FE99-4C0D-A242-4D21CBADEE12}"/>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0" name="Oval 159">
              <a:extLst>
                <a:ext uri="{FF2B5EF4-FFF2-40B4-BE49-F238E27FC236}">
                  <a16:creationId xmlns:a16="http://schemas.microsoft.com/office/drawing/2014/main" id="{C242ABD8-B23A-45AB-AF96-028E8F3C1C47}"/>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1" name="Chord 160">
              <a:extLst>
                <a:ext uri="{FF2B5EF4-FFF2-40B4-BE49-F238E27FC236}">
                  <a16:creationId xmlns:a16="http://schemas.microsoft.com/office/drawing/2014/main" id="{06BB9226-3E5A-4CB3-9D8F-BF9D7A9021F2}"/>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2" name="Chord 161">
              <a:extLst>
                <a:ext uri="{FF2B5EF4-FFF2-40B4-BE49-F238E27FC236}">
                  <a16:creationId xmlns:a16="http://schemas.microsoft.com/office/drawing/2014/main" id="{7B911C08-95D1-4A0D-ABFF-419FFFBE9935}"/>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63" name="Straight Connector 162">
              <a:extLst>
                <a:ext uri="{FF2B5EF4-FFF2-40B4-BE49-F238E27FC236}">
                  <a16:creationId xmlns:a16="http://schemas.microsoft.com/office/drawing/2014/main" id="{6B0542CB-C7B7-44C1-9EF1-02E4D873BFDF}"/>
                </a:ext>
              </a:extLst>
            </p:cNvPr>
            <p:cNvCxnSpPr>
              <a:cxnSpLocks/>
              <a:stCxn id="161" idx="1"/>
              <a:endCxn id="149"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ACFC4239-E6CC-4C9A-897C-F0B6475B3E52}"/>
                </a:ext>
              </a:extLst>
            </p:cNvPr>
            <p:cNvCxnSpPr>
              <a:cxnSpLocks/>
              <a:stCxn id="183" idx="6"/>
              <a:endCxn id="157"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1A80588B-9813-4B03-9ED2-5015D5A8C217}"/>
                </a:ext>
              </a:extLst>
            </p:cNvPr>
            <p:cNvCxnSpPr>
              <a:cxnSpLocks/>
              <a:stCxn id="180" idx="4"/>
              <a:endCxn id="186"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9BA337E5-1617-4613-BAA3-C64291007553}"/>
                </a:ext>
              </a:extLst>
            </p:cNvPr>
            <p:cNvCxnSpPr>
              <a:cxnSpLocks/>
              <a:stCxn id="186" idx="4"/>
              <a:endCxn id="185"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25D9275C-FE73-442D-9ADE-439FC206E022}"/>
                </a:ext>
              </a:extLst>
            </p:cNvPr>
            <p:cNvCxnSpPr>
              <a:cxnSpLocks/>
              <a:stCxn id="184"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67AD9F8E-DD04-43A5-B94B-B33F6989375C}"/>
                </a:ext>
              </a:extLst>
            </p:cNvPr>
            <p:cNvCxnSpPr>
              <a:cxnSpLocks/>
              <a:stCxn id="184" idx="0"/>
              <a:endCxn id="185"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8F4EA3C1-77AB-473F-8539-82220A155623}"/>
                </a:ext>
              </a:extLst>
            </p:cNvPr>
            <p:cNvCxnSpPr>
              <a:cxnSpLocks/>
              <a:stCxn id="194" idx="1"/>
              <a:endCxn id="180"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E682B884-A2AA-4547-A215-0B9EE7B3DF2B}"/>
                </a:ext>
              </a:extLst>
            </p:cNvPr>
            <p:cNvCxnSpPr>
              <a:cxnSpLocks/>
              <a:stCxn id="185" idx="2"/>
              <a:endCxn id="194"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502A514-7828-4127-915C-41BD1B6B728E}"/>
                </a:ext>
              </a:extLst>
            </p:cNvPr>
            <p:cNvCxnSpPr>
              <a:cxnSpLocks/>
              <a:stCxn id="184"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EE536885-5B34-481C-A582-2CE453D3210F}"/>
                </a:ext>
              </a:extLst>
            </p:cNvPr>
            <p:cNvCxnSpPr>
              <a:cxnSpLocks/>
              <a:stCxn id="157" idx="1"/>
              <a:endCxn id="64"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239D1669-C8D9-4A9D-A86F-2AFF489A34E5}"/>
                </a:ext>
              </a:extLst>
            </p:cNvPr>
            <p:cNvCxnSpPr>
              <a:cxnSpLocks/>
              <a:stCxn id="182" idx="6"/>
              <a:endCxn id="181"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327070E6-A537-4933-AB80-8B2E6B201098}"/>
                </a:ext>
              </a:extLst>
            </p:cNvPr>
            <p:cNvCxnSpPr>
              <a:cxnSpLocks/>
              <a:stCxn id="180" idx="7"/>
              <a:endCxn id="182"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35D716A8-ACA0-431D-83DF-007987603FCD}"/>
                </a:ext>
              </a:extLst>
            </p:cNvPr>
            <p:cNvCxnSpPr>
              <a:cxnSpLocks/>
              <a:stCxn id="180" idx="5"/>
              <a:endCxn id="183"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F25D4FC4-6BAB-4F36-BC81-BC3269272563}"/>
                </a:ext>
              </a:extLst>
            </p:cNvPr>
            <p:cNvCxnSpPr>
              <a:cxnSpLocks/>
              <a:stCxn id="181" idx="3"/>
              <a:endCxn id="183"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F9CE377F-8C45-4207-994B-9AF6D960F489}"/>
                </a:ext>
              </a:extLst>
            </p:cNvPr>
            <p:cNvCxnSpPr>
              <a:cxnSpLocks/>
              <a:stCxn id="183" idx="4"/>
              <a:endCxn id="186"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65E0D35D-E0E4-4070-9F03-537A23F62347}"/>
                </a:ext>
              </a:extLst>
            </p:cNvPr>
            <p:cNvCxnSpPr>
              <a:cxnSpLocks/>
              <a:stCxn id="159" idx="2"/>
              <a:endCxn id="184"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73833DA9-4198-4FB5-879F-24B995B49E5E}"/>
                </a:ext>
              </a:extLst>
            </p:cNvPr>
            <p:cNvCxnSpPr>
              <a:cxnSpLocks/>
              <a:endCxn id="184"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0" name="Oval 179">
              <a:extLst>
                <a:ext uri="{FF2B5EF4-FFF2-40B4-BE49-F238E27FC236}">
                  <a16:creationId xmlns:a16="http://schemas.microsoft.com/office/drawing/2014/main" id="{85736CA7-46C1-4049-84B3-18CA838BCA1D}"/>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1" name="Oval 180">
              <a:extLst>
                <a:ext uri="{FF2B5EF4-FFF2-40B4-BE49-F238E27FC236}">
                  <a16:creationId xmlns:a16="http://schemas.microsoft.com/office/drawing/2014/main" id="{EA1E05BC-0F05-4DEE-BF27-64CC1AA0A45A}"/>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2" name="Oval 181">
              <a:extLst>
                <a:ext uri="{FF2B5EF4-FFF2-40B4-BE49-F238E27FC236}">
                  <a16:creationId xmlns:a16="http://schemas.microsoft.com/office/drawing/2014/main" id="{959D4C32-1690-4A98-898D-1E98A78C2474}"/>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3" name="Oval 182">
              <a:extLst>
                <a:ext uri="{FF2B5EF4-FFF2-40B4-BE49-F238E27FC236}">
                  <a16:creationId xmlns:a16="http://schemas.microsoft.com/office/drawing/2014/main" id="{A32656DF-B1E6-4820-97FF-D938BE9E00C9}"/>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4" name="Oval 183">
              <a:extLst>
                <a:ext uri="{FF2B5EF4-FFF2-40B4-BE49-F238E27FC236}">
                  <a16:creationId xmlns:a16="http://schemas.microsoft.com/office/drawing/2014/main" id="{51E9D4C9-FA3C-4D3F-94E9-F73D0F378295}"/>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5" name="Oval 184">
              <a:extLst>
                <a:ext uri="{FF2B5EF4-FFF2-40B4-BE49-F238E27FC236}">
                  <a16:creationId xmlns:a16="http://schemas.microsoft.com/office/drawing/2014/main" id="{30959951-567E-495E-9504-4FEE5E2D9070}"/>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6" name="Oval 185">
              <a:extLst>
                <a:ext uri="{FF2B5EF4-FFF2-40B4-BE49-F238E27FC236}">
                  <a16:creationId xmlns:a16="http://schemas.microsoft.com/office/drawing/2014/main" id="{8D6B03FD-2D8B-4B5D-8A26-5EA666EF4511}"/>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87" name="Straight Connector 186">
              <a:extLst>
                <a:ext uri="{FF2B5EF4-FFF2-40B4-BE49-F238E27FC236}">
                  <a16:creationId xmlns:a16="http://schemas.microsoft.com/office/drawing/2014/main" id="{2B8BE1A2-0227-4892-A103-F241189BD8FC}"/>
                </a:ext>
              </a:extLst>
            </p:cNvPr>
            <p:cNvCxnSpPr>
              <a:cxnSpLocks/>
              <a:stCxn id="186"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6FDB3D25-371F-4494-82B5-BC7066151323}"/>
                </a:ext>
              </a:extLst>
            </p:cNvPr>
            <p:cNvCxnSpPr>
              <a:cxnSpLocks/>
              <a:stCxn id="182" idx="4"/>
              <a:endCxn id="183"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DBAD6A1B-D845-4013-A334-F19E7D5CD102}"/>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0" name="Straight Connector 189">
              <a:extLst>
                <a:ext uri="{FF2B5EF4-FFF2-40B4-BE49-F238E27FC236}">
                  <a16:creationId xmlns:a16="http://schemas.microsoft.com/office/drawing/2014/main" id="{0E3B499A-4E94-4BE1-9928-92AED5C645CB}"/>
                </a:ext>
              </a:extLst>
            </p:cNvPr>
            <p:cNvCxnSpPr>
              <a:cxnSpLocks/>
              <a:stCxn id="189" idx="3"/>
              <a:endCxn id="153"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80E175B2-E1F4-4A26-AA60-86211971C3FF}"/>
                </a:ext>
              </a:extLst>
            </p:cNvPr>
            <p:cNvCxnSpPr>
              <a:cxnSpLocks/>
              <a:stCxn id="189" idx="2"/>
              <a:endCxn id="64"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8E6B1408-9D0F-4935-BA7F-2206F3EF95B7}"/>
                </a:ext>
              </a:extLst>
            </p:cNvPr>
            <p:cNvCxnSpPr>
              <a:cxnSpLocks/>
              <a:stCxn id="182" idx="7"/>
              <a:endCxn id="66"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3A6A9E8A-3D68-4785-8C8E-0EBF780D0023}"/>
                </a:ext>
              </a:extLst>
            </p:cNvPr>
            <p:cNvCxnSpPr>
              <a:cxnSpLocks/>
              <a:endCxn id="182"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4" name="Chord 193">
              <a:extLst>
                <a:ext uri="{FF2B5EF4-FFF2-40B4-BE49-F238E27FC236}">
                  <a16:creationId xmlns:a16="http://schemas.microsoft.com/office/drawing/2014/main" id="{023F3C0D-14E4-40B2-9F27-9ACAD81DD9F6}"/>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5" name="Straight Connector 194">
              <a:extLst>
                <a:ext uri="{FF2B5EF4-FFF2-40B4-BE49-F238E27FC236}">
                  <a16:creationId xmlns:a16="http://schemas.microsoft.com/office/drawing/2014/main" id="{712BDE26-258C-4FF0-BC18-8910490C5F5F}"/>
                </a:ext>
              </a:extLst>
            </p:cNvPr>
            <p:cNvCxnSpPr>
              <a:cxnSpLocks/>
              <a:stCxn id="185"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6096FDB1-4B71-4A75-9AA3-4F96F5881646}"/>
                </a:ext>
              </a:extLst>
            </p:cNvPr>
            <p:cNvCxnSpPr>
              <a:cxnSpLocks/>
              <a:stCxn id="181" idx="6"/>
              <a:endCxn id="64"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07B89D8F-6A08-4805-8C25-4D9BCE212592}"/>
                </a:ext>
              </a:extLst>
            </p:cNvPr>
            <p:cNvCxnSpPr>
              <a:cxnSpLocks/>
              <a:stCxn id="181" idx="5"/>
              <a:endCxn id="157"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E7A40B4-9ADE-4BA7-9BB1-83B574569578}"/>
                </a:ext>
              </a:extLst>
            </p:cNvPr>
            <p:cNvCxnSpPr>
              <a:cxnSpLocks/>
              <a:stCxn id="66" idx="0"/>
              <a:endCxn id="181"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FA69F0CF-5DC4-4761-9D51-B8A423A137BF}"/>
                </a:ext>
              </a:extLst>
            </p:cNvPr>
            <p:cNvCxnSpPr>
              <a:cxnSpLocks/>
              <a:stCxn id="186" idx="5"/>
              <a:endCxn id="158"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F12F26D0-03E7-477A-B29A-E2BF233B528D}"/>
                </a:ext>
              </a:extLst>
            </p:cNvPr>
            <p:cNvCxnSpPr>
              <a:cxnSpLocks/>
              <a:stCxn id="153" idx="7"/>
              <a:endCxn id="64"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2A82C2C0-D6FE-44CF-9184-64CAEA9102CD}"/>
                </a:ext>
              </a:extLst>
            </p:cNvPr>
            <p:cNvCxnSpPr>
              <a:cxnSpLocks/>
              <a:stCxn id="82" idx="7"/>
              <a:endCxn id="189"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FBFCFE9A-F4B5-4509-9611-276E14B5399C}"/>
                </a:ext>
              </a:extLst>
            </p:cNvPr>
            <p:cNvCxnSpPr>
              <a:cxnSpLocks/>
              <a:stCxn id="156" idx="7"/>
              <a:endCxn id="71"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FD389A29-AE70-421F-87E4-145F52CE08FC}"/>
                </a:ext>
              </a:extLst>
            </p:cNvPr>
            <p:cNvCxnSpPr>
              <a:cxnSpLocks/>
              <a:stCxn id="156" idx="6"/>
              <a:endCxn id="189"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5D82203E-6ABC-4015-85CC-41649AE6B182}"/>
                </a:ext>
              </a:extLst>
            </p:cNvPr>
            <p:cNvCxnSpPr>
              <a:cxnSpLocks/>
              <a:stCxn id="72" idx="0"/>
              <a:endCxn id="156"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D6077C3D-77AE-4E5D-9D79-62E975588AD9}"/>
                </a:ext>
              </a:extLst>
            </p:cNvPr>
            <p:cNvCxnSpPr>
              <a:cxnSpLocks/>
              <a:stCxn id="212" idx="0"/>
              <a:endCxn id="211"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AC82A8B2-9287-45F5-BFBE-6DCC7F83C417}"/>
                </a:ext>
              </a:extLst>
            </p:cNvPr>
            <p:cNvCxnSpPr>
              <a:cxnSpLocks/>
              <a:stCxn id="80" idx="0"/>
              <a:endCxn id="211"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C6D5F02A-614B-4D16-A793-BFA738D25909}"/>
                </a:ext>
              </a:extLst>
            </p:cNvPr>
            <p:cNvCxnSpPr>
              <a:cxnSpLocks/>
              <a:stCxn id="79" idx="0"/>
              <a:endCxn id="212"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0C1B9E72-ECF5-4245-A82C-6E0A183A09B2}"/>
                </a:ext>
              </a:extLst>
            </p:cNvPr>
            <p:cNvCxnSpPr>
              <a:cxnSpLocks/>
              <a:stCxn id="156" idx="1"/>
              <a:endCxn id="213"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9BAC8569-F3C3-4A8D-8BD9-1AD98B1DF1C8}"/>
                </a:ext>
              </a:extLst>
            </p:cNvPr>
            <p:cNvCxnSpPr>
              <a:cxnSpLocks/>
              <a:stCxn id="72" idx="0"/>
              <a:endCxn id="213"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855AA0D4-9ADE-40C0-A873-81A5778C658F}"/>
                </a:ext>
              </a:extLst>
            </p:cNvPr>
            <p:cNvCxnSpPr>
              <a:cxnSpLocks/>
              <a:stCxn id="213" idx="7"/>
              <a:endCxn id="212"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1" name="Oval 210">
              <a:extLst>
                <a:ext uri="{FF2B5EF4-FFF2-40B4-BE49-F238E27FC236}">
                  <a16:creationId xmlns:a16="http://schemas.microsoft.com/office/drawing/2014/main" id="{9DA39CD6-B4D3-420C-902C-C362CC473112}"/>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2" name="Oval 211">
              <a:extLst>
                <a:ext uri="{FF2B5EF4-FFF2-40B4-BE49-F238E27FC236}">
                  <a16:creationId xmlns:a16="http://schemas.microsoft.com/office/drawing/2014/main" id="{8C17FD21-CE68-4D84-B1CC-98196A96C5C9}"/>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3" name="Oval 212">
              <a:extLst>
                <a:ext uri="{FF2B5EF4-FFF2-40B4-BE49-F238E27FC236}">
                  <a16:creationId xmlns:a16="http://schemas.microsoft.com/office/drawing/2014/main" id="{7453D88A-BB14-42E1-9FFA-ACD2113CBC92}"/>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14" name="Straight Connector 213">
              <a:extLst>
                <a:ext uri="{FF2B5EF4-FFF2-40B4-BE49-F238E27FC236}">
                  <a16:creationId xmlns:a16="http://schemas.microsoft.com/office/drawing/2014/main" id="{2246EFC8-9F87-4142-861E-A735ED5797B8}"/>
                </a:ext>
              </a:extLst>
            </p:cNvPr>
            <p:cNvCxnSpPr>
              <a:cxnSpLocks/>
              <a:stCxn id="77" idx="0"/>
              <a:endCxn id="211"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7E17BF48-C2F9-4DCD-832B-83DF2AD3A0E6}"/>
                </a:ext>
              </a:extLst>
            </p:cNvPr>
            <p:cNvCxnSpPr>
              <a:cxnSpLocks/>
              <a:endCxn id="77"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49425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4_Images &amp; Contents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D8169D9-66A7-4D0C-8F27-B4C48EFB2292}"/>
              </a:ext>
            </a:extLst>
          </p:cNvPr>
          <p:cNvGrpSpPr/>
          <p:nvPr userDrawn="1"/>
        </p:nvGrpSpPr>
        <p:grpSpPr>
          <a:xfrm>
            <a:off x="-74236" y="-78334"/>
            <a:ext cx="9306190" cy="5288975"/>
            <a:chOff x="-98982" y="-104349"/>
            <a:chExt cx="12408253" cy="7045442"/>
          </a:xfrm>
          <a:solidFill>
            <a:schemeClr val="bg1">
              <a:alpha val="10000"/>
            </a:schemeClr>
          </a:solidFill>
        </p:grpSpPr>
        <p:cxnSp>
          <p:nvCxnSpPr>
            <p:cNvPr id="6" name="Straight Connector 5">
              <a:extLst>
                <a:ext uri="{FF2B5EF4-FFF2-40B4-BE49-F238E27FC236}">
                  <a16:creationId xmlns:a16="http://schemas.microsoft.com/office/drawing/2014/main" id="{C7DDC847-3482-4C0B-93A8-A7CFE885AEEA}"/>
                </a:ext>
              </a:extLst>
            </p:cNvPr>
            <p:cNvCxnSpPr>
              <a:cxnSpLocks/>
              <a:stCxn id="70" idx="7"/>
              <a:endCxn id="68"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EAA2E8B-8834-41A5-AEE3-BAFEA1225100}"/>
                </a:ext>
              </a:extLst>
            </p:cNvPr>
            <p:cNvCxnSpPr>
              <a:cxnSpLocks/>
              <a:stCxn id="68" idx="4"/>
              <a:endCxn id="87"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D09B947-4224-4EAB-B828-ED8991609A55}"/>
                </a:ext>
              </a:extLst>
            </p:cNvPr>
            <p:cNvCxnSpPr>
              <a:cxnSpLocks/>
              <a:stCxn id="73" idx="2"/>
              <a:endCxn id="85"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D645CE3-EE0B-4734-B17A-090A17295F38}"/>
                </a:ext>
              </a:extLst>
            </p:cNvPr>
            <p:cNvCxnSpPr>
              <a:cxnSpLocks/>
              <a:stCxn id="87" idx="5"/>
              <a:endCxn id="73"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1DA5A01-B5A6-4AC0-B3CD-0176BBAF7C34}"/>
                </a:ext>
              </a:extLst>
            </p:cNvPr>
            <p:cNvCxnSpPr>
              <a:cxnSpLocks/>
              <a:stCxn id="68" idx="5"/>
              <a:endCxn id="86"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0B10771-044F-466C-BD19-669667F3EB84}"/>
                </a:ext>
              </a:extLst>
            </p:cNvPr>
            <p:cNvCxnSpPr>
              <a:cxnSpLocks/>
              <a:stCxn id="73" idx="0"/>
              <a:endCxn id="86"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63BB138-9A90-404B-BEA0-6C360A02DF35}"/>
                </a:ext>
              </a:extLst>
            </p:cNvPr>
            <p:cNvCxnSpPr>
              <a:cxnSpLocks/>
              <a:stCxn id="87" idx="3"/>
              <a:endCxn id="85"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AD0705D-AABA-4EFB-9224-A283F0BC72B6}"/>
                </a:ext>
              </a:extLst>
            </p:cNvPr>
            <p:cNvCxnSpPr>
              <a:cxnSpLocks/>
              <a:stCxn id="193" idx="7"/>
              <a:endCxn id="75"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311A25F-8BDA-4F0B-9124-24A9F94D3896}"/>
                </a:ext>
              </a:extLst>
            </p:cNvPr>
            <p:cNvCxnSpPr>
              <a:cxnSpLocks/>
              <a:stCxn id="73" idx="7"/>
              <a:endCxn id="75"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C61FB2B-D8B0-4F15-9ACA-9F708408E857}"/>
                </a:ext>
              </a:extLst>
            </p:cNvPr>
            <p:cNvCxnSpPr>
              <a:cxnSpLocks/>
              <a:stCxn id="72"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4565D16-1293-4AFB-B56C-DFB0B603D4C7}"/>
                </a:ext>
              </a:extLst>
            </p:cNvPr>
            <p:cNvCxnSpPr>
              <a:cxnSpLocks/>
              <a:stCxn id="87" idx="6"/>
              <a:endCxn id="86"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8963326-73BD-4209-860B-1DF374ED692D}"/>
                </a:ext>
              </a:extLst>
            </p:cNvPr>
            <p:cNvCxnSpPr>
              <a:cxnSpLocks/>
              <a:stCxn id="72" idx="0"/>
              <a:endCxn id="85"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1870609-F139-4A34-86DD-9BB1A0A41231}"/>
                </a:ext>
              </a:extLst>
            </p:cNvPr>
            <p:cNvCxnSpPr>
              <a:cxnSpLocks/>
              <a:stCxn id="86" idx="6"/>
              <a:endCxn id="75"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4E98D5F-B620-4669-BCE4-762A8A2F650F}"/>
                </a:ext>
              </a:extLst>
            </p:cNvPr>
            <p:cNvCxnSpPr>
              <a:cxnSpLocks/>
              <a:stCxn id="74" idx="0"/>
              <a:endCxn id="75"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B1D36AF-87F8-4185-A1D1-64CD18AC9B4E}"/>
                </a:ext>
              </a:extLst>
            </p:cNvPr>
            <p:cNvCxnSpPr>
              <a:cxnSpLocks/>
              <a:stCxn id="77" idx="1"/>
              <a:endCxn id="75"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FCB4F02-AC9B-4AA8-9407-C36E2531A565}"/>
                </a:ext>
              </a:extLst>
            </p:cNvPr>
            <p:cNvCxnSpPr>
              <a:cxnSpLocks/>
              <a:stCxn id="77" idx="0"/>
              <a:endCxn id="76"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1C8C8B1-C0CE-405A-A258-40B113AB11A6}"/>
                </a:ext>
              </a:extLst>
            </p:cNvPr>
            <p:cNvCxnSpPr>
              <a:cxnSpLocks/>
              <a:stCxn id="76" idx="2"/>
              <a:endCxn id="75"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2925DAE-462E-4EE0-8C6F-47DBF03AA398}"/>
                </a:ext>
              </a:extLst>
            </p:cNvPr>
            <p:cNvCxnSpPr>
              <a:cxnSpLocks/>
              <a:stCxn id="76" idx="7"/>
              <a:endCxn id="216"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0F91277-6E2C-4AC9-AF76-6C193409B866}"/>
                </a:ext>
              </a:extLst>
            </p:cNvPr>
            <p:cNvCxnSpPr>
              <a:cxnSpLocks/>
              <a:stCxn id="76" idx="6"/>
              <a:endCxn id="83"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71809BE-6347-4447-8ACB-1D18AE0E68FD}"/>
                </a:ext>
              </a:extLst>
            </p:cNvPr>
            <p:cNvCxnSpPr>
              <a:cxnSpLocks/>
              <a:stCxn id="83" idx="7"/>
              <a:endCxn id="84"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98CFB34-BEE0-45B4-811D-7CA9B265BCDF}"/>
                </a:ext>
              </a:extLst>
            </p:cNvPr>
            <p:cNvCxnSpPr>
              <a:cxnSpLocks/>
              <a:stCxn id="69" idx="0"/>
              <a:endCxn id="68"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210DA9A-10F3-450F-B4B2-82E910EAFE59}"/>
                </a:ext>
              </a:extLst>
            </p:cNvPr>
            <p:cNvCxnSpPr>
              <a:cxnSpLocks/>
              <a:stCxn id="85" idx="2"/>
              <a:endCxn id="69"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8E4063A-7D81-4CAD-9160-5546E59076D7}"/>
                </a:ext>
              </a:extLst>
            </p:cNvPr>
            <p:cNvCxnSpPr>
              <a:cxnSpLocks/>
              <a:stCxn id="72" idx="1"/>
              <a:endCxn id="69"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4E56EFC-22C5-48F9-9A95-965CFBAC7EFF}"/>
                </a:ext>
              </a:extLst>
            </p:cNvPr>
            <p:cNvCxnSpPr>
              <a:cxnSpLocks/>
              <a:stCxn id="71" idx="7"/>
              <a:endCxn id="69"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0E34A97-EABA-42DE-92E7-7DF61EEC96FF}"/>
                </a:ext>
              </a:extLst>
            </p:cNvPr>
            <p:cNvCxnSpPr>
              <a:cxnSpLocks/>
              <a:stCxn id="70" idx="6"/>
              <a:endCxn id="69"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5B2CB9E-AFAD-41F7-8F1F-02D30919770F}"/>
                </a:ext>
              </a:extLst>
            </p:cNvPr>
            <p:cNvCxnSpPr>
              <a:cxnSpLocks/>
              <a:stCxn id="90" idx="7"/>
              <a:endCxn id="70"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31023C5-E4DE-4A0D-8DD0-98FC5899696C}"/>
                </a:ext>
              </a:extLst>
            </p:cNvPr>
            <p:cNvCxnSpPr>
              <a:cxnSpLocks/>
              <a:stCxn id="90" idx="6"/>
              <a:endCxn id="71"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17DD6CF-3A00-43FA-9882-480FEEF83100}"/>
                </a:ext>
              </a:extLst>
            </p:cNvPr>
            <p:cNvCxnSpPr>
              <a:cxnSpLocks/>
              <a:stCxn id="90"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858FD2A-ECA5-4B67-A50C-491C8E7249DA}"/>
                </a:ext>
              </a:extLst>
            </p:cNvPr>
            <p:cNvCxnSpPr>
              <a:cxnSpLocks/>
              <a:stCxn id="71"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9695608-3345-4F11-AAB2-8E4C0AC22071}"/>
                </a:ext>
              </a:extLst>
            </p:cNvPr>
            <p:cNvCxnSpPr>
              <a:cxnSpLocks/>
              <a:stCxn id="71"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87EB2EF-C0BB-48F8-9D61-FEE6DDA8ED88}"/>
                </a:ext>
              </a:extLst>
            </p:cNvPr>
            <p:cNvCxnSpPr>
              <a:cxnSpLocks/>
              <a:stCxn id="72"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CEF3DEE-12CB-4FE0-8928-BF9D4EC9F5E8}"/>
                </a:ext>
              </a:extLst>
            </p:cNvPr>
            <p:cNvCxnSpPr>
              <a:cxnSpLocks/>
              <a:stCxn id="71" idx="6"/>
              <a:endCxn id="72"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C865F8A-AF83-410B-82D3-B7B5B03A9FEC}"/>
                </a:ext>
              </a:extLst>
            </p:cNvPr>
            <p:cNvCxnSpPr>
              <a:cxnSpLocks/>
              <a:stCxn id="72" idx="6"/>
              <a:endCxn id="73"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2E1FEAB-8705-4F2B-BC27-85FDA44BC373}"/>
                </a:ext>
              </a:extLst>
            </p:cNvPr>
            <p:cNvCxnSpPr>
              <a:cxnSpLocks/>
              <a:stCxn id="74" idx="2"/>
              <a:endCxn id="73"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E271154-7509-45C5-9BB3-B64AC9EBF53B}"/>
                </a:ext>
              </a:extLst>
            </p:cNvPr>
            <p:cNvCxnSpPr>
              <a:cxnSpLocks/>
              <a:stCxn id="95" idx="0"/>
              <a:endCxn id="73"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C88AC78-5DE4-40E4-9F69-A446CDEF6356}"/>
                </a:ext>
              </a:extLst>
            </p:cNvPr>
            <p:cNvCxnSpPr>
              <a:cxnSpLocks/>
              <a:endCxn id="73"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1D900E7-A502-4C8B-BCDF-6C6BFA1FFDAC}"/>
                </a:ext>
              </a:extLst>
            </p:cNvPr>
            <p:cNvCxnSpPr>
              <a:cxnSpLocks/>
              <a:stCxn id="95" idx="2"/>
              <a:endCxn id="74"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15505B7-331B-4FC7-A24B-E673C2AA99FB}"/>
                </a:ext>
              </a:extLst>
            </p:cNvPr>
            <p:cNvCxnSpPr>
              <a:cxnSpLocks/>
              <a:stCxn id="77" idx="2"/>
              <a:endCxn id="74"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BD3C938-C28B-42F1-8A91-A33536D4A73D}"/>
                </a:ext>
              </a:extLst>
            </p:cNvPr>
            <p:cNvCxnSpPr>
              <a:cxnSpLocks/>
              <a:stCxn id="77"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7E7936E-CBAE-4B2C-A836-351BBE89D279}"/>
                </a:ext>
              </a:extLst>
            </p:cNvPr>
            <p:cNvCxnSpPr>
              <a:cxnSpLocks/>
              <a:stCxn id="78"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214AAA1-583B-4DC4-B495-CF97AB3A41DB}"/>
                </a:ext>
              </a:extLst>
            </p:cNvPr>
            <p:cNvCxnSpPr>
              <a:cxnSpLocks/>
              <a:stCxn id="78" idx="2"/>
              <a:endCxn id="77"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2D25D04-A5EE-4530-8676-92C90A7E3099}"/>
                </a:ext>
              </a:extLst>
            </p:cNvPr>
            <p:cNvCxnSpPr>
              <a:cxnSpLocks/>
              <a:stCxn id="83" idx="4"/>
              <a:endCxn id="78"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29E5F88-B847-4004-B89C-2A8AF0EC5B3B}"/>
                </a:ext>
              </a:extLst>
            </p:cNvPr>
            <p:cNvCxnSpPr>
              <a:cxnSpLocks/>
              <a:stCxn id="82" idx="3"/>
              <a:endCxn id="78"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C98F344-2A1A-469A-A946-558FAA7F3ABD}"/>
                </a:ext>
              </a:extLst>
            </p:cNvPr>
            <p:cNvCxnSpPr>
              <a:cxnSpLocks/>
              <a:stCxn id="82" idx="2"/>
              <a:endCxn id="83"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B8C3A62-136C-4459-9F32-15381F98C450}"/>
                </a:ext>
              </a:extLst>
            </p:cNvPr>
            <p:cNvCxnSpPr>
              <a:cxnSpLocks/>
              <a:stCxn id="82" idx="1"/>
              <a:endCxn id="84"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84ADA0B-A04E-4E59-9EA0-E8D089F646FE}"/>
                </a:ext>
              </a:extLst>
            </p:cNvPr>
            <p:cNvCxnSpPr>
              <a:cxnSpLocks/>
              <a:stCxn id="80" idx="1"/>
              <a:endCxn id="84"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3ADD1DF-6940-4AAF-8526-E4AE034908E9}"/>
                </a:ext>
              </a:extLst>
            </p:cNvPr>
            <p:cNvCxnSpPr>
              <a:cxnSpLocks/>
              <a:stCxn id="80" idx="0"/>
              <a:endCxn id="81"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FA5AF44-E22E-40B4-B9F0-6C140426BB28}"/>
                </a:ext>
              </a:extLst>
            </p:cNvPr>
            <p:cNvCxnSpPr>
              <a:cxnSpLocks/>
              <a:stCxn id="152" idx="7"/>
              <a:endCxn id="217"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28CBEE2-C710-4DF5-A93A-33971F2D447B}"/>
                </a:ext>
              </a:extLst>
            </p:cNvPr>
            <p:cNvCxnSpPr>
              <a:cxnSpLocks/>
              <a:endCxn id="79"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3466B0E-4D44-4C0C-9BCF-9E43AD9F13BA}"/>
                </a:ext>
              </a:extLst>
            </p:cNvPr>
            <p:cNvCxnSpPr>
              <a:cxnSpLocks/>
              <a:stCxn id="152" idx="0"/>
              <a:endCxn id="216"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EA58425-9499-4B04-A2A0-DDD9379B78F0}"/>
                </a:ext>
              </a:extLst>
            </p:cNvPr>
            <p:cNvCxnSpPr>
              <a:cxnSpLocks/>
              <a:stCxn id="164" idx="0"/>
              <a:endCxn id="215"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70B8148-8923-42FE-9F7F-EE6B8AAC50D9}"/>
                </a:ext>
              </a:extLst>
            </p:cNvPr>
            <p:cNvCxnSpPr>
              <a:cxnSpLocks/>
              <a:stCxn id="164" idx="1"/>
              <a:endCxn id="81"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C14A4BB-F2CC-4DDC-82B5-ACAF3AAC7D58}"/>
                </a:ext>
              </a:extLst>
            </p:cNvPr>
            <p:cNvCxnSpPr>
              <a:cxnSpLocks/>
              <a:stCxn id="81" idx="2"/>
              <a:endCxn id="84"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B11B6C1-84F8-4726-B734-96963CE9C6E8}"/>
                </a:ext>
              </a:extLst>
            </p:cNvPr>
            <p:cNvCxnSpPr>
              <a:cxnSpLocks/>
              <a:stCxn id="80" idx="2"/>
              <a:endCxn id="82"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F438110-2E46-4A36-85E2-BE889D4D6A8E}"/>
                </a:ext>
              </a:extLst>
            </p:cNvPr>
            <p:cNvCxnSpPr>
              <a:cxnSpLocks/>
              <a:stCxn id="79" idx="1"/>
              <a:endCxn id="82"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0A3A1C7-E3DA-4401-A87E-09069C100E77}"/>
                </a:ext>
              </a:extLst>
            </p:cNvPr>
            <p:cNvCxnSpPr>
              <a:cxnSpLocks/>
              <a:stCxn id="79" idx="3"/>
              <a:endCxn id="96"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B5E403E-8BB1-4710-A495-538FFA3FF487}"/>
                </a:ext>
              </a:extLst>
            </p:cNvPr>
            <p:cNvCxnSpPr>
              <a:cxnSpLocks/>
              <a:stCxn id="82" idx="4"/>
              <a:endCxn id="96"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82A6E72-11CB-4784-922B-7746486F8A1B}"/>
                </a:ext>
              </a:extLst>
            </p:cNvPr>
            <p:cNvCxnSpPr>
              <a:cxnSpLocks/>
              <a:stCxn id="78" idx="5"/>
              <a:endCxn id="96"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98B4D10-8184-459E-92FF-A934C001BA48}"/>
                </a:ext>
              </a:extLst>
            </p:cNvPr>
            <p:cNvCxnSpPr>
              <a:cxnSpLocks/>
              <a:stCxn id="79" idx="7"/>
              <a:endCxn id="80"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8E3AC95-E661-4594-BDC2-A508F633B67A}"/>
                </a:ext>
              </a:extLst>
            </p:cNvPr>
            <p:cNvCxnSpPr>
              <a:cxnSpLocks/>
              <a:stCxn id="77" idx="7"/>
              <a:endCxn id="83"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10B3221-10DB-4C46-A702-8E80BA6C7E5C}"/>
                </a:ext>
              </a:extLst>
            </p:cNvPr>
            <p:cNvCxnSpPr>
              <a:cxnSpLocks/>
              <a:endCxn id="79"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CDA9F05E-4D0A-42A7-A1DB-87F45A543B5C}"/>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Oval 68">
              <a:extLst>
                <a:ext uri="{FF2B5EF4-FFF2-40B4-BE49-F238E27FC236}">
                  <a16:creationId xmlns:a16="http://schemas.microsoft.com/office/drawing/2014/main" id="{6B2F9756-8CD1-4D56-9930-CBEA13BA4796}"/>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Oval 69">
              <a:extLst>
                <a:ext uri="{FF2B5EF4-FFF2-40B4-BE49-F238E27FC236}">
                  <a16:creationId xmlns:a16="http://schemas.microsoft.com/office/drawing/2014/main" id="{E0F467E7-451E-4FE5-84B1-FCAB7A68D4EF}"/>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Oval 70">
              <a:extLst>
                <a:ext uri="{FF2B5EF4-FFF2-40B4-BE49-F238E27FC236}">
                  <a16:creationId xmlns:a16="http://schemas.microsoft.com/office/drawing/2014/main" id="{50DF4EF5-B521-4F45-B851-6C0575F04E17}"/>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Oval 71">
              <a:extLst>
                <a:ext uri="{FF2B5EF4-FFF2-40B4-BE49-F238E27FC236}">
                  <a16:creationId xmlns:a16="http://schemas.microsoft.com/office/drawing/2014/main" id="{F864367A-97BF-4872-866A-039F23B17D37}"/>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3" name="Oval 72">
              <a:extLst>
                <a:ext uri="{FF2B5EF4-FFF2-40B4-BE49-F238E27FC236}">
                  <a16:creationId xmlns:a16="http://schemas.microsoft.com/office/drawing/2014/main" id="{77FD30E6-E8E6-44E4-88E4-22A9FE37A985}"/>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4" name="Oval 73">
              <a:extLst>
                <a:ext uri="{FF2B5EF4-FFF2-40B4-BE49-F238E27FC236}">
                  <a16:creationId xmlns:a16="http://schemas.microsoft.com/office/drawing/2014/main" id="{558FD571-C840-4EBD-B812-30EB6F087880}"/>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5" name="Oval 74">
              <a:extLst>
                <a:ext uri="{FF2B5EF4-FFF2-40B4-BE49-F238E27FC236}">
                  <a16:creationId xmlns:a16="http://schemas.microsoft.com/office/drawing/2014/main" id="{8C3CBBC0-CD63-4295-900C-2C33AD446C71}"/>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a:extLst>
                <a:ext uri="{FF2B5EF4-FFF2-40B4-BE49-F238E27FC236}">
                  <a16:creationId xmlns:a16="http://schemas.microsoft.com/office/drawing/2014/main" id="{B5BE416D-6B1B-4271-AC23-E3007798B2EC}"/>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a:extLst>
                <a:ext uri="{FF2B5EF4-FFF2-40B4-BE49-F238E27FC236}">
                  <a16:creationId xmlns:a16="http://schemas.microsoft.com/office/drawing/2014/main" id="{C8B0649C-7DF6-408C-9041-55E32D2A6406}"/>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8" name="Oval 77">
              <a:extLst>
                <a:ext uri="{FF2B5EF4-FFF2-40B4-BE49-F238E27FC236}">
                  <a16:creationId xmlns:a16="http://schemas.microsoft.com/office/drawing/2014/main" id="{247C0C44-CB3B-4F6C-BD35-9F6A66D86E5A}"/>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9" name="Oval 78">
              <a:extLst>
                <a:ext uri="{FF2B5EF4-FFF2-40B4-BE49-F238E27FC236}">
                  <a16:creationId xmlns:a16="http://schemas.microsoft.com/office/drawing/2014/main" id="{78F225D3-534E-45E5-BBEC-66FF0FDF76C7}"/>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0" name="Oval 79">
              <a:extLst>
                <a:ext uri="{FF2B5EF4-FFF2-40B4-BE49-F238E27FC236}">
                  <a16:creationId xmlns:a16="http://schemas.microsoft.com/office/drawing/2014/main" id="{383211BB-D658-43C0-AE4F-63A1F7D05230}"/>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1" name="Oval 80">
              <a:extLst>
                <a:ext uri="{FF2B5EF4-FFF2-40B4-BE49-F238E27FC236}">
                  <a16:creationId xmlns:a16="http://schemas.microsoft.com/office/drawing/2014/main" id="{00745616-36FC-47DA-A505-1C7E297627FB}"/>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2" name="Oval 81">
              <a:extLst>
                <a:ext uri="{FF2B5EF4-FFF2-40B4-BE49-F238E27FC236}">
                  <a16:creationId xmlns:a16="http://schemas.microsoft.com/office/drawing/2014/main" id="{0342F728-C50B-4CA5-B6BD-6FD3DD6837A9}"/>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3" name="Oval 82">
              <a:extLst>
                <a:ext uri="{FF2B5EF4-FFF2-40B4-BE49-F238E27FC236}">
                  <a16:creationId xmlns:a16="http://schemas.microsoft.com/office/drawing/2014/main" id="{156D21B6-8111-43CF-842F-B7DD6C7621A3}"/>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4" name="Oval 83">
              <a:extLst>
                <a:ext uri="{FF2B5EF4-FFF2-40B4-BE49-F238E27FC236}">
                  <a16:creationId xmlns:a16="http://schemas.microsoft.com/office/drawing/2014/main" id="{AE0577A9-64A3-4EE7-A79E-298B7661393F}"/>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5" name="Oval 84">
              <a:extLst>
                <a:ext uri="{FF2B5EF4-FFF2-40B4-BE49-F238E27FC236}">
                  <a16:creationId xmlns:a16="http://schemas.microsoft.com/office/drawing/2014/main" id="{C6D4AA2E-742F-4A6E-9B9A-C0B6D950A88C}"/>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6" name="Oval 85">
              <a:extLst>
                <a:ext uri="{FF2B5EF4-FFF2-40B4-BE49-F238E27FC236}">
                  <a16:creationId xmlns:a16="http://schemas.microsoft.com/office/drawing/2014/main" id="{CBBD26DB-4638-45C3-A14B-84CC09E72C1C}"/>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7" name="Oval 86">
              <a:extLst>
                <a:ext uri="{FF2B5EF4-FFF2-40B4-BE49-F238E27FC236}">
                  <a16:creationId xmlns:a16="http://schemas.microsoft.com/office/drawing/2014/main" id="{4A1F63CD-8344-4764-883A-0DDA57919D51}"/>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88" name="Straight Connector 87">
              <a:extLst>
                <a:ext uri="{FF2B5EF4-FFF2-40B4-BE49-F238E27FC236}">
                  <a16:creationId xmlns:a16="http://schemas.microsoft.com/office/drawing/2014/main" id="{EEF00AB4-7326-44F2-AACB-A2251E2DBBC8}"/>
                </a:ext>
              </a:extLst>
            </p:cNvPr>
            <p:cNvCxnSpPr>
              <a:cxnSpLocks/>
              <a:stCxn id="87" idx="2"/>
              <a:endCxn id="69"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FAB60E8-F7EA-48BA-A092-E229780030C6}"/>
                </a:ext>
              </a:extLst>
            </p:cNvPr>
            <p:cNvCxnSpPr>
              <a:cxnSpLocks/>
              <a:stCxn id="70" idx="4"/>
              <a:endCxn id="71"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81D0C4DE-55C2-4A0A-81E9-87E3325A8AE4}"/>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91" name="Straight Connector 90">
              <a:extLst>
                <a:ext uri="{FF2B5EF4-FFF2-40B4-BE49-F238E27FC236}">
                  <a16:creationId xmlns:a16="http://schemas.microsoft.com/office/drawing/2014/main" id="{51FAC5D7-B011-470B-8AE8-1752B9AFC43D}"/>
                </a:ext>
              </a:extLst>
            </p:cNvPr>
            <p:cNvCxnSpPr>
              <a:cxnSpLocks/>
              <a:stCxn id="90"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200332F-C340-4E08-ABA1-1FD100B63AA9}"/>
                </a:ext>
              </a:extLst>
            </p:cNvPr>
            <p:cNvCxnSpPr>
              <a:cxnSpLocks/>
              <a:stCxn id="90"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CDF7196-C49E-433E-9C4B-6D81884330F4}"/>
                </a:ext>
              </a:extLst>
            </p:cNvPr>
            <p:cNvCxnSpPr>
              <a:cxnSpLocks/>
              <a:stCxn id="90"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15B5DDA-F300-4633-81D2-F2A1E46F2492}"/>
                </a:ext>
              </a:extLst>
            </p:cNvPr>
            <p:cNvCxnSpPr>
              <a:cxnSpLocks/>
              <a:endCxn id="70"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5" name="Chord 94">
              <a:extLst>
                <a:ext uri="{FF2B5EF4-FFF2-40B4-BE49-F238E27FC236}">
                  <a16:creationId xmlns:a16="http://schemas.microsoft.com/office/drawing/2014/main" id="{6C118763-90B9-4A11-9D2B-8C4B1E6444C3}"/>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6" name="Chord 95">
              <a:extLst>
                <a:ext uri="{FF2B5EF4-FFF2-40B4-BE49-F238E27FC236}">
                  <a16:creationId xmlns:a16="http://schemas.microsoft.com/office/drawing/2014/main" id="{A2473F01-2F6C-4EFC-939F-113856D070BA}"/>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97" name="Straight Connector 96">
              <a:extLst>
                <a:ext uri="{FF2B5EF4-FFF2-40B4-BE49-F238E27FC236}">
                  <a16:creationId xmlns:a16="http://schemas.microsoft.com/office/drawing/2014/main" id="{3B27AC31-48D4-4BBA-BA68-1D004E778C95}"/>
                </a:ext>
              </a:extLst>
            </p:cNvPr>
            <p:cNvCxnSpPr>
              <a:cxnSpLocks/>
              <a:stCxn id="95" idx="1"/>
              <a:endCxn id="77"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22F544B-B76E-4AE0-9441-0B55FB521F76}"/>
                </a:ext>
              </a:extLst>
            </p:cNvPr>
            <p:cNvCxnSpPr>
              <a:cxnSpLocks/>
              <a:endCxn id="149"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2E70F32B-ACAF-41BC-BFEA-4CDB18162317}"/>
                </a:ext>
              </a:extLst>
            </p:cNvPr>
            <p:cNvCxnSpPr>
              <a:cxnSpLocks/>
              <a:endCxn id="164"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38D579E-4777-4050-9C0C-C80125D913AB}"/>
                </a:ext>
              </a:extLst>
            </p:cNvPr>
            <p:cNvCxnSpPr>
              <a:cxnSpLocks/>
              <a:stCxn id="149" idx="0"/>
              <a:endCxn id="164"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CA8B2F1-2DD7-4799-B244-B9E80796E69A}"/>
                </a:ext>
              </a:extLst>
            </p:cNvPr>
            <p:cNvCxnSpPr>
              <a:cxnSpLocks/>
              <a:stCxn id="215" idx="2"/>
              <a:endCxn id="151"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DAE93656-BFAD-4966-A948-CF8E3EA97E52}"/>
                </a:ext>
              </a:extLst>
            </p:cNvPr>
            <p:cNvCxnSpPr>
              <a:cxnSpLocks/>
              <a:stCxn id="149" idx="7"/>
              <a:endCxn id="151"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6A9ADF4-2897-4ABC-8E94-B6C31D6D0A8C}"/>
                </a:ext>
              </a:extLst>
            </p:cNvPr>
            <p:cNvCxnSpPr>
              <a:cxnSpLocks/>
              <a:endCxn id="164"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DBC8694C-AAD0-46F9-9C77-CA8D6D95ADDD}"/>
                </a:ext>
              </a:extLst>
            </p:cNvPr>
            <p:cNvCxnSpPr>
              <a:cxnSpLocks/>
              <a:stCxn id="164" idx="6"/>
              <a:endCxn id="151"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67D5824-3E9F-4F12-8920-F804C898E26C}"/>
                </a:ext>
              </a:extLst>
            </p:cNvPr>
            <p:cNvCxnSpPr>
              <a:cxnSpLocks/>
              <a:stCxn id="150" idx="0"/>
              <a:endCxn id="151"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E788589-8898-470D-8DB1-408B211F827A}"/>
                </a:ext>
              </a:extLst>
            </p:cNvPr>
            <p:cNvCxnSpPr>
              <a:cxnSpLocks/>
              <a:stCxn id="153" idx="1"/>
              <a:endCxn id="151"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00DD778-AEAD-4620-AAA2-C3073B434A1C}"/>
                </a:ext>
              </a:extLst>
            </p:cNvPr>
            <p:cNvCxnSpPr>
              <a:cxnSpLocks/>
              <a:stCxn id="153" idx="0"/>
              <a:endCxn id="152"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0C92A9CD-C471-47B4-BBF2-F63961EA929E}"/>
                </a:ext>
              </a:extLst>
            </p:cNvPr>
            <p:cNvCxnSpPr>
              <a:cxnSpLocks/>
              <a:stCxn id="152" idx="2"/>
              <a:endCxn id="151"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895F3FAE-FB99-4E80-99D2-3CA6AE0E49B1}"/>
                </a:ext>
              </a:extLst>
            </p:cNvPr>
            <p:cNvCxnSpPr>
              <a:cxnSpLocks/>
              <a:stCxn id="152" idx="7"/>
              <a:endCxn id="160"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FC887AE8-A00A-4CAB-8AFF-E6306B476E17}"/>
                </a:ext>
              </a:extLst>
            </p:cNvPr>
            <p:cNvCxnSpPr>
              <a:cxnSpLocks/>
              <a:stCxn id="152" idx="6"/>
              <a:endCxn id="159"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AAC4C25-A90B-4F4A-990D-5125EE8615AF}"/>
                </a:ext>
              </a:extLst>
            </p:cNvPr>
            <p:cNvCxnSpPr>
              <a:cxnSpLocks/>
              <a:stCxn id="159" idx="7"/>
              <a:endCxn id="160"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8B25305-B55E-4D42-B14E-0BC3461ECFD5}"/>
                </a:ext>
              </a:extLst>
            </p:cNvPr>
            <p:cNvCxnSpPr>
              <a:cxnSpLocks/>
              <a:stCxn id="216" idx="1"/>
              <a:endCxn id="151"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0A8DF0C8-F4E4-4CA1-9DFC-DC49BA52438A}"/>
                </a:ext>
              </a:extLst>
            </p:cNvPr>
            <p:cNvCxnSpPr>
              <a:cxnSpLocks/>
              <a:endCxn id="149"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3B10811-B36A-4AD0-B1C3-B9773312F58F}"/>
                </a:ext>
              </a:extLst>
            </p:cNvPr>
            <p:cNvCxnSpPr>
              <a:cxnSpLocks/>
              <a:stCxn id="150" idx="2"/>
              <a:endCxn id="149"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EDB9C36-7D89-48ED-B3FC-18A061E4A7A3}"/>
                </a:ext>
              </a:extLst>
            </p:cNvPr>
            <p:cNvCxnSpPr>
              <a:cxnSpLocks/>
              <a:stCxn id="165" idx="0"/>
              <a:endCxn id="149"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3771B6F4-844A-41A0-A4D7-B2773A20E416}"/>
                </a:ext>
              </a:extLst>
            </p:cNvPr>
            <p:cNvCxnSpPr>
              <a:cxnSpLocks/>
              <a:endCxn id="149"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C7431C9F-50D5-4356-AF92-7F68EBE14540}"/>
                </a:ext>
              </a:extLst>
            </p:cNvPr>
            <p:cNvCxnSpPr>
              <a:cxnSpLocks/>
              <a:stCxn id="165" idx="2"/>
              <a:endCxn id="150"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83CC32A4-39F8-40C5-AE21-ECAB0B51295B}"/>
                </a:ext>
              </a:extLst>
            </p:cNvPr>
            <p:cNvCxnSpPr>
              <a:cxnSpLocks/>
              <a:stCxn id="153" idx="2"/>
              <a:endCxn id="150"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165EED85-E319-4AA4-9937-CEDF4ABEB7EF}"/>
                </a:ext>
              </a:extLst>
            </p:cNvPr>
            <p:cNvCxnSpPr>
              <a:cxnSpLocks/>
              <a:stCxn id="153"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27A647AD-37B1-4F43-8319-55BF6348E3E3}"/>
                </a:ext>
              </a:extLst>
            </p:cNvPr>
            <p:cNvCxnSpPr>
              <a:cxnSpLocks/>
              <a:stCxn id="154"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84BD915B-12CA-4147-87EA-26364D36E213}"/>
                </a:ext>
              </a:extLst>
            </p:cNvPr>
            <p:cNvCxnSpPr>
              <a:cxnSpLocks/>
              <a:stCxn id="154" idx="2"/>
              <a:endCxn id="153"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BC945BD5-D3EE-449F-BDD4-EE77083ACB9A}"/>
                </a:ext>
              </a:extLst>
            </p:cNvPr>
            <p:cNvCxnSpPr>
              <a:cxnSpLocks/>
              <a:stCxn id="159" idx="4"/>
              <a:endCxn id="154"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E230071-FA3B-4901-870E-1CD290D62A0B}"/>
                </a:ext>
              </a:extLst>
            </p:cNvPr>
            <p:cNvCxnSpPr>
              <a:cxnSpLocks/>
              <a:stCxn id="158" idx="3"/>
              <a:endCxn id="154"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9D3CDA2C-BF37-4160-9E31-E032C9E4D313}"/>
                </a:ext>
              </a:extLst>
            </p:cNvPr>
            <p:cNvCxnSpPr>
              <a:cxnSpLocks/>
              <a:stCxn id="158" idx="2"/>
              <a:endCxn id="159"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CB522238-E2C6-4475-A3EA-DDD2AA8101F6}"/>
                </a:ext>
              </a:extLst>
            </p:cNvPr>
            <p:cNvCxnSpPr>
              <a:cxnSpLocks/>
              <a:stCxn id="158" idx="1"/>
              <a:endCxn id="160"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33C6D0C-FA96-4E98-A199-5916D8D702D3}"/>
                </a:ext>
              </a:extLst>
            </p:cNvPr>
            <p:cNvCxnSpPr>
              <a:cxnSpLocks/>
              <a:stCxn id="156" idx="1"/>
              <a:endCxn id="160"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A729AD61-2C90-4A40-9373-111E09D129FF}"/>
                </a:ext>
              </a:extLst>
            </p:cNvPr>
            <p:cNvCxnSpPr>
              <a:cxnSpLocks/>
              <a:stCxn id="156" idx="0"/>
              <a:endCxn id="157"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CD5735F-C572-4051-AFD1-2FDB5C9E41CD}"/>
                </a:ext>
              </a:extLst>
            </p:cNvPr>
            <p:cNvCxnSpPr>
              <a:cxnSpLocks/>
              <a:stCxn id="162" idx="0"/>
              <a:endCxn id="161"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FEF02E9-3660-47F0-8B9A-F0001D874234}"/>
                </a:ext>
              </a:extLst>
            </p:cNvPr>
            <p:cNvCxnSpPr>
              <a:cxnSpLocks/>
              <a:stCxn id="190" idx="7"/>
              <a:endCxn id="161"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4F3F369-F64B-4F9C-85D1-D648D50CE0B4}"/>
                </a:ext>
              </a:extLst>
            </p:cNvPr>
            <p:cNvCxnSpPr>
              <a:cxnSpLocks/>
              <a:endCxn id="162"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F94C582-AC89-4DE1-AA8B-F09965AB1C62}"/>
                </a:ext>
              </a:extLst>
            </p:cNvPr>
            <p:cNvCxnSpPr>
              <a:cxnSpLocks/>
              <a:stCxn id="189" idx="5"/>
              <a:endCxn id="163"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523F999-D436-4633-ACDB-24472C3CC257}"/>
                </a:ext>
              </a:extLst>
            </p:cNvPr>
            <p:cNvCxnSpPr>
              <a:cxnSpLocks/>
              <a:endCxn id="163"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3D64676-DB67-40B9-AEC9-9B75F16D631D}"/>
                </a:ext>
              </a:extLst>
            </p:cNvPr>
            <p:cNvCxnSpPr>
              <a:cxnSpLocks/>
              <a:stCxn id="163"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F7355A7-F8E5-41B2-9B05-B62EF4732C59}"/>
                </a:ext>
              </a:extLst>
            </p:cNvPr>
            <p:cNvCxnSpPr>
              <a:cxnSpLocks/>
              <a:stCxn id="163" idx="3"/>
              <a:endCxn id="155"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9823B59-3C0E-455B-8FF9-04B29851A6A0}"/>
                </a:ext>
              </a:extLst>
            </p:cNvPr>
            <p:cNvCxnSpPr>
              <a:cxnSpLocks/>
              <a:stCxn id="163" idx="1"/>
              <a:endCxn id="156"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12ED6C6-4020-4BB9-A786-2506D8F27791}"/>
                </a:ext>
              </a:extLst>
            </p:cNvPr>
            <p:cNvCxnSpPr>
              <a:cxnSpLocks/>
              <a:stCxn id="162" idx="2"/>
              <a:endCxn id="156"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9FE7B4C3-08E4-4D39-9F8A-9F58159511B1}"/>
                </a:ext>
              </a:extLst>
            </p:cNvPr>
            <p:cNvCxnSpPr>
              <a:cxnSpLocks/>
              <a:stCxn id="161" idx="3"/>
              <a:endCxn id="156"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95B5A73C-6A49-4311-81A1-40E05BC85011}"/>
                </a:ext>
              </a:extLst>
            </p:cNvPr>
            <p:cNvCxnSpPr>
              <a:cxnSpLocks/>
              <a:stCxn id="161" idx="2"/>
              <a:endCxn id="157"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B3880C6-3B0F-467B-8B62-1CC43C10042B}"/>
                </a:ext>
              </a:extLst>
            </p:cNvPr>
            <p:cNvCxnSpPr>
              <a:cxnSpLocks/>
              <a:stCxn id="157" idx="1"/>
              <a:endCxn id="160"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95C7548A-EB61-44C1-85E4-C4F4D4CEF154}"/>
                </a:ext>
              </a:extLst>
            </p:cNvPr>
            <p:cNvCxnSpPr>
              <a:cxnSpLocks/>
              <a:stCxn id="156" idx="2"/>
              <a:endCxn id="158"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FD0F992-182A-4AA4-9AA3-1D667E3305FC}"/>
                </a:ext>
              </a:extLst>
            </p:cNvPr>
            <p:cNvCxnSpPr>
              <a:cxnSpLocks/>
              <a:stCxn id="155" idx="1"/>
              <a:endCxn id="158"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35BDD1C-461D-44FD-B830-0C84D42E5C51}"/>
                </a:ext>
              </a:extLst>
            </p:cNvPr>
            <p:cNvCxnSpPr>
              <a:cxnSpLocks/>
              <a:stCxn id="155" idx="3"/>
              <a:endCxn id="166"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E7DF0928-E9BB-407B-9C07-682EAE36AB7D}"/>
                </a:ext>
              </a:extLst>
            </p:cNvPr>
            <p:cNvCxnSpPr>
              <a:cxnSpLocks/>
              <a:stCxn id="158" idx="4"/>
              <a:endCxn id="166"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446533E-7A02-4BE9-BBBC-2CCADCDE0D1E}"/>
                </a:ext>
              </a:extLst>
            </p:cNvPr>
            <p:cNvCxnSpPr>
              <a:cxnSpLocks/>
              <a:stCxn id="154" idx="5"/>
              <a:endCxn id="166"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6ECDB391-731C-404B-85D4-C2628967D634}"/>
                </a:ext>
              </a:extLst>
            </p:cNvPr>
            <p:cNvCxnSpPr>
              <a:cxnSpLocks/>
              <a:stCxn id="155" idx="7"/>
              <a:endCxn id="156"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96D2F6C9-FEC3-4ADF-AA24-325DDE138937}"/>
                </a:ext>
              </a:extLst>
            </p:cNvPr>
            <p:cNvCxnSpPr>
              <a:cxnSpLocks/>
              <a:stCxn id="153" idx="7"/>
              <a:endCxn id="159"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6B12357E-FF6B-4E99-89D4-6B33CE456113}"/>
                </a:ext>
              </a:extLst>
            </p:cNvPr>
            <p:cNvCxnSpPr>
              <a:cxnSpLocks/>
              <a:endCxn id="155"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CBB8C5EF-8D5B-411B-931F-BAE9CF677D5C}"/>
                </a:ext>
              </a:extLst>
            </p:cNvPr>
            <p:cNvCxnSpPr>
              <a:cxnSpLocks/>
              <a:stCxn id="163" idx="7"/>
              <a:endCxn id="162"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49" name="Oval 148">
              <a:extLst>
                <a:ext uri="{FF2B5EF4-FFF2-40B4-BE49-F238E27FC236}">
                  <a16:creationId xmlns:a16="http://schemas.microsoft.com/office/drawing/2014/main" id="{918CD5B5-7BA7-4AAA-B55C-52A783DED9C2}"/>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0" name="Oval 149">
              <a:extLst>
                <a:ext uri="{FF2B5EF4-FFF2-40B4-BE49-F238E27FC236}">
                  <a16:creationId xmlns:a16="http://schemas.microsoft.com/office/drawing/2014/main" id="{B1867FA9-EA25-46D4-955D-D750DF4202FA}"/>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1" name="Oval 150">
              <a:extLst>
                <a:ext uri="{FF2B5EF4-FFF2-40B4-BE49-F238E27FC236}">
                  <a16:creationId xmlns:a16="http://schemas.microsoft.com/office/drawing/2014/main" id="{4EB8A289-7281-4C44-A8FA-CF490A67DE5F}"/>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2" name="Oval 151">
              <a:extLst>
                <a:ext uri="{FF2B5EF4-FFF2-40B4-BE49-F238E27FC236}">
                  <a16:creationId xmlns:a16="http://schemas.microsoft.com/office/drawing/2014/main" id="{DE92BBD4-127C-4A55-B360-F0703EF32816}"/>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3" name="Oval 152">
              <a:extLst>
                <a:ext uri="{FF2B5EF4-FFF2-40B4-BE49-F238E27FC236}">
                  <a16:creationId xmlns:a16="http://schemas.microsoft.com/office/drawing/2014/main" id="{4E8DC9A0-C9AE-4F6B-B074-554E988FD734}"/>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4" name="Oval 153">
              <a:extLst>
                <a:ext uri="{FF2B5EF4-FFF2-40B4-BE49-F238E27FC236}">
                  <a16:creationId xmlns:a16="http://schemas.microsoft.com/office/drawing/2014/main" id="{350E12A7-92D2-4832-8C11-D2EF077CAA60}"/>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5" name="Oval 154">
              <a:extLst>
                <a:ext uri="{FF2B5EF4-FFF2-40B4-BE49-F238E27FC236}">
                  <a16:creationId xmlns:a16="http://schemas.microsoft.com/office/drawing/2014/main" id="{997A0C3D-DE6B-47AF-BF4D-355EE879A62D}"/>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6" name="Oval 155">
              <a:extLst>
                <a:ext uri="{FF2B5EF4-FFF2-40B4-BE49-F238E27FC236}">
                  <a16:creationId xmlns:a16="http://schemas.microsoft.com/office/drawing/2014/main" id="{CAF18318-0B39-401E-A80B-5022BF0A5F77}"/>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7" name="Oval 156">
              <a:extLst>
                <a:ext uri="{FF2B5EF4-FFF2-40B4-BE49-F238E27FC236}">
                  <a16:creationId xmlns:a16="http://schemas.microsoft.com/office/drawing/2014/main" id="{5E4ED360-1F4F-4BF4-B7E4-939726B81390}"/>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8" name="Oval 157">
              <a:extLst>
                <a:ext uri="{FF2B5EF4-FFF2-40B4-BE49-F238E27FC236}">
                  <a16:creationId xmlns:a16="http://schemas.microsoft.com/office/drawing/2014/main" id="{63E9B74E-BA0F-489D-87B1-DC19435EBCAC}"/>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9" name="Oval 158">
              <a:extLst>
                <a:ext uri="{FF2B5EF4-FFF2-40B4-BE49-F238E27FC236}">
                  <a16:creationId xmlns:a16="http://schemas.microsoft.com/office/drawing/2014/main" id="{45BAFD2B-A9A5-481D-88DA-82FDB857E53B}"/>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0" name="Oval 159">
              <a:extLst>
                <a:ext uri="{FF2B5EF4-FFF2-40B4-BE49-F238E27FC236}">
                  <a16:creationId xmlns:a16="http://schemas.microsoft.com/office/drawing/2014/main" id="{7FC3C5CD-DEBC-43B6-BCA5-62C5367D370A}"/>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1" name="Oval 160">
              <a:extLst>
                <a:ext uri="{FF2B5EF4-FFF2-40B4-BE49-F238E27FC236}">
                  <a16:creationId xmlns:a16="http://schemas.microsoft.com/office/drawing/2014/main" id="{9633E220-DACF-41BA-887C-0F82F1ED870A}"/>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2" name="Oval 161">
              <a:extLst>
                <a:ext uri="{FF2B5EF4-FFF2-40B4-BE49-F238E27FC236}">
                  <a16:creationId xmlns:a16="http://schemas.microsoft.com/office/drawing/2014/main" id="{DE42CE21-B5FF-4B0C-9889-7E06D3130A30}"/>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3" name="Oval 162">
              <a:extLst>
                <a:ext uri="{FF2B5EF4-FFF2-40B4-BE49-F238E27FC236}">
                  <a16:creationId xmlns:a16="http://schemas.microsoft.com/office/drawing/2014/main" id="{471B7682-0FDC-42EA-812E-4E3FDB250781}"/>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4" name="Oval 163">
              <a:extLst>
                <a:ext uri="{FF2B5EF4-FFF2-40B4-BE49-F238E27FC236}">
                  <a16:creationId xmlns:a16="http://schemas.microsoft.com/office/drawing/2014/main" id="{F4E72050-C69C-42F9-96C3-C2957922C80E}"/>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5" name="Chord 164">
              <a:extLst>
                <a:ext uri="{FF2B5EF4-FFF2-40B4-BE49-F238E27FC236}">
                  <a16:creationId xmlns:a16="http://schemas.microsoft.com/office/drawing/2014/main" id="{7CA00376-0EE2-4B06-9D7B-B125A6E09ABD}"/>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6" name="Chord 165">
              <a:extLst>
                <a:ext uri="{FF2B5EF4-FFF2-40B4-BE49-F238E27FC236}">
                  <a16:creationId xmlns:a16="http://schemas.microsoft.com/office/drawing/2014/main" id="{57F280ED-BB4E-4E25-A44A-6CD8135A8B96}"/>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67" name="Straight Connector 166">
              <a:extLst>
                <a:ext uri="{FF2B5EF4-FFF2-40B4-BE49-F238E27FC236}">
                  <a16:creationId xmlns:a16="http://schemas.microsoft.com/office/drawing/2014/main" id="{AA77E452-5747-46E5-ABF3-6AC157DCCC70}"/>
                </a:ext>
              </a:extLst>
            </p:cNvPr>
            <p:cNvCxnSpPr>
              <a:cxnSpLocks/>
              <a:stCxn id="165" idx="1"/>
              <a:endCxn id="153"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20CDE5E1-34A1-481A-B2E2-387B2CBD1241}"/>
                </a:ext>
              </a:extLst>
            </p:cNvPr>
            <p:cNvCxnSpPr>
              <a:cxnSpLocks/>
              <a:stCxn id="187" idx="6"/>
              <a:endCxn id="161"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FBF83BC1-9A13-4D9A-8782-5A73E98B3ADD}"/>
                </a:ext>
              </a:extLst>
            </p:cNvPr>
            <p:cNvCxnSpPr>
              <a:cxnSpLocks/>
              <a:stCxn id="184" idx="4"/>
              <a:endCxn id="190"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3C8FFE22-7453-4801-944E-F13F978920C6}"/>
                </a:ext>
              </a:extLst>
            </p:cNvPr>
            <p:cNvCxnSpPr>
              <a:cxnSpLocks/>
              <a:stCxn id="190" idx="4"/>
              <a:endCxn id="189"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1E3E1655-67D3-4AF8-8B80-CBDAC34258E9}"/>
                </a:ext>
              </a:extLst>
            </p:cNvPr>
            <p:cNvCxnSpPr>
              <a:cxnSpLocks/>
              <a:stCxn id="188"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ADC782EA-CD84-4EEA-9A37-9C9284079F0D}"/>
                </a:ext>
              </a:extLst>
            </p:cNvPr>
            <p:cNvCxnSpPr>
              <a:cxnSpLocks/>
              <a:stCxn id="188" idx="0"/>
              <a:endCxn id="189"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03764B74-6C2F-4126-8046-5794168C5A1F}"/>
                </a:ext>
              </a:extLst>
            </p:cNvPr>
            <p:cNvCxnSpPr>
              <a:cxnSpLocks/>
              <a:stCxn id="198" idx="1"/>
              <a:endCxn id="184"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D4EDF647-0DDC-4B1F-9D35-50264C207371}"/>
                </a:ext>
              </a:extLst>
            </p:cNvPr>
            <p:cNvCxnSpPr>
              <a:cxnSpLocks/>
              <a:stCxn id="189" idx="2"/>
              <a:endCxn id="198"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C1C349FE-A8BE-41F1-8263-96E3CCB375CE}"/>
                </a:ext>
              </a:extLst>
            </p:cNvPr>
            <p:cNvCxnSpPr>
              <a:cxnSpLocks/>
              <a:stCxn id="188"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0FEC21BE-0572-4FDB-990B-9FBE780FFD20}"/>
                </a:ext>
              </a:extLst>
            </p:cNvPr>
            <p:cNvCxnSpPr>
              <a:cxnSpLocks/>
              <a:stCxn id="161" idx="1"/>
              <a:endCxn id="68"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F5D8913D-7314-4DF7-8A8F-6298A4FBEAA7}"/>
                </a:ext>
              </a:extLst>
            </p:cNvPr>
            <p:cNvCxnSpPr>
              <a:cxnSpLocks/>
              <a:stCxn id="186" idx="6"/>
              <a:endCxn id="185"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682DBBFD-3D61-4A35-9A53-CDB7F1CF5F1A}"/>
                </a:ext>
              </a:extLst>
            </p:cNvPr>
            <p:cNvCxnSpPr>
              <a:cxnSpLocks/>
              <a:stCxn id="184" idx="7"/>
              <a:endCxn id="186"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B056A01-E964-4B68-8AD0-CBCD03C45EDF}"/>
                </a:ext>
              </a:extLst>
            </p:cNvPr>
            <p:cNvCxnSpPr>
              <a:cxnSpLocks/>
              <a:stCxn id="184" idx="5"/>
              <a:endCxn id="187"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B54F9885-287A-4DC7-9137-2CDE4D7CA098}"/>
                </a:ext>
              </a:extLst>
            </p:cNvPr>
            <p:cNvCxnSpPr>
              <a:cxnSpLocks/>
              <a:stCxn id="185" idx="3"/>
              <a:endCxn id="187"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6B26F277-DC45-4628-B233-EB399E4EB57A}"/>
                </a:ext>
              </a:extLst>
            </p:cNvPr>
            <p:cNvCxnSpPr>
              <a:cxnSpLocks/>
              <a:stCxn id="187" idx="4"/>
              <a:endCxn id="190"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49C7A482-614F-4EE2-8116-F8EBFBAABF53}"/>
                </a:ext>
              </a:extLst>
            </p:cNvPr>
            <p:cNvCxnSpPr>
              <a:cxnSpLocks/>
              <a:stCxn id="163" idx="2"/>
              <a:endCxn id="188"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CE28BA0-7308-40E5-98FF-FC21503A5B6A}"/>
                </a:ext>
              </a:extLst>
            </p:cNvPr>
            <p:cNvCxnSpPr>
              <a:cxnSpLocks/>
              <a:endCxn id="188"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4" name="Oval 183">
              <a:extLst>
                <a:ext uri="{FF2B5EF4-FFF2-40B4-BE49-F238E27FC236}">
                  <a16:creationId xmlns:a16="http://schemas.microsoft.com/office/drawing/2014/main" id="{F684A9A5-FD03-43F7-821E-7CAED02F8CE0}"/>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5" name="Oval 184">
              <a:extLst>
                <a:ext uri="{FF2B5EF4-FFF2-40B4-BE49-F238E27FC236}">
                  <a16:creationId xmlns:a16="http://schemas.microsoft.com/office/drawing/2014/main" id="{4B1FF205-9F88-462C-8123-8D3230362A05}"/>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6" name="Oval 185">
              <a:extLst>
                <a:ext uri="{FF2B5EF4-FFF2-40B4-BE49-F238E27FC236}">
                  <a16:creationId xmlns:a16="http://schemas.microsoft.com/office/drawing/2014/main" id="{DD0BCC4B-B86D-416D-8CA4-2F28B8158BF7}"/>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7" name="Oval 186">
              <a:extLst>
                <a:ext uri="{FF2B5EF4-FFF2-40B4-BE49-F238E27FC236}">
                  <a16:creationId xmlns:a16="http://schemas.microsoft.com/office/drawing/2014/main" id="{835BA151-9715-4892-9B9F-44AD33558115}"/>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8" name="Oval 187">
              <a:extLst>
                <a:ext uri="{FF2B5EF4-FFF2-40B4-BE49-F238E27FC236}">
                  <a16:creationId xmlns:a16="http://schemas.microsoft.com/office/drawing/2014/main" id="{F69DD253-2962-479B-ABCC-E4A5E4371985}"/>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9" name="Oval 188">
              <a:extLst>
                <a:ext uri="{FF2B5EF4-FFF2-40B4-BE49-F238E27FC236}">
                  <a16:creationId xmlns:a16="http://schemas.microsoft.com/office/drawing/2014/main" id="{526D8040-2E7B-4197-85D2-2B53408667B6}"/>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0" name="Oval 189">
              <a:extLst>
                <a:ext uri="{FF2B5EF4-FFF2-40B4-BE49-F238E27FC236}">
                  <a16:creationId xmlns:a16="http://schemas.microsoft.com/office/drawing/2014/main" id="{D970FB96-3383-4573-B5CC-C540DD214A8C}"/>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1" name="Straight Connector 190">
              <a:extLst>
                <a:ext uri="{FF2B5EF4-FFF2-40B4-BE49-F238E27FC236}">
                  <a16:creationId xmlns:a16="http://schemas.microsoft.com/office/drawing/2014/main" id="{F2D68DB8-1D21-4EF0-9E48-1574CCAA9B74}"/>
                </a:ext>
              </a:extLst>
            </p:cNvPr>
            <p:cNvCxnSpPr>
              <a:cxnSpLocks/>
              <a:stCxn id="190"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5BCDDE6E-EA52-40A5-BB3F-79FF9E5D281F}"/>
                </a:ext>
              </a:extLst>
            </p:cNvPr>
            <p:cNvCxnSpPr>
              <a:cxnSpLocks/>
              <a:stCxn id="186" idx="4"/>
              <a:endCxn id="187"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3" name="Oval 192">
              <a:extLst>
                <a:ext uri="{FF2B5EF4-FFF2-40B4-BE49-F238E27FC236}">
                  <a16:creationId xmlns:a16="http://schemas.microsoft.com/office/drawing/2014/main" id="{CCA03371-1F8C-40B6-AA4E-F18321AC69C6}"/>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4" name="Straight Connector 193">
              <a:extLst>
                <a:ext uri="{FF2B5EF4-FFF2-40B4-BE49-F238E27FC236}">
                  <a16:creationId xmlns:a16="http://schemas.microsoft.com/office/drawing/2014/main" id="{B76A6D09-DC0C-458E-9093-BB5321FB7005}"/>
                </a:ext>
              </a:extLst>
            </p:cNvPr>
            <p:cNvCxnSpPr>
              <a:cxnSpLocks/>
              <a:stCxn id="193" idx="3"/>
              <a:endCxn id="157"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2CD88CD-0A38-4CC0-8654-B7A7F993F91F}"/>
                </a:ext>
              </a:extLst>
            </p:cNvPr>
            <p:cNvCxnSpPr>
              <a:cxnSpLocks/>
              <a:stCxn id="193" idx="2"/>
              <a:endCxn id="68"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F02F2C51-8333-441A-9C35-4657792FD377}"/>
                </a:ext>
              </a:extLst>
            </p:cNvPr>
            <p:cNvCxnSpPr>
              <a:cxnSpLocks/>
              <a:stCxn id="186" idx="7"/>
              <a:endCxn id="70"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19E20C2C-3D8B-4180-A382-8A897EC4A50C}"/>
                </a:ext>
              </a:extLst>
            </p:cNvPr>
            <p:cNvCxnSpPr>
              <a:cxnSpLocks/>
              <a:endCxn id="186"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8" name="Chord 197">
              <a:extLst>
                <a:ext uri="{FF2B5EF4-FFF2-40B4-BE49-F238E27FC236}">
                  <a16:creationId xmlns:a16="http://schemas.microsoft.com/office/drawing/2014/main" id="{BA8AAD6F-48DD-4B4A-8B07-8D14F0482F25}"/>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9" name="Straight Connector 198">
              <a:extLst>
                <a:ext uri="{FF2B5EF4-FFF2-40B4-BE49-F238E27FC236}">
                  <a16:creationId xmlns:a16="http://schemas.microsoft.com/office/drawing/2014/main" id="{5619848B-D2DD-45E2-9E98-6D843AAFC00F}"/>
                </a:ext>
              </a:extLst>
            </p:cNvPr>
            <p:cNvCxnSpPr>
              <a:cxnSpLocks/>
              <a:stCxn id="189"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F4F32B7E-8633-40E7-BCCF-C102FDD59C1A}"/>
                </a:ext>
              </a:extLst>
            </p:cNvPr>
            <p:cNvCxnSpPr>
              <a:cxnSpLocks/>
              <a:stCxn id="185" idx="6"/>
              <a:endCxn id="68"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1652FB14-5DFE-48A7-A91A-ABBB3E05BE8B}"/>
                </a:ext>
              </a:extLst>
            </p:cNvPr>
            <p:cNvCxnSpPr>
              <a:cxnSpLocks/>
              <a:stCxn id="185" idx="5"/>
              <a:endCxn id="161"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71F0BB60-FEE5-4AFD-96DD-718BD92A9334}"/>
                </a:ext>
              </a:extLst>
            </p:cNvPr>
            <p:cNvCxnSpPr>
              <a:cxnSpLocks/>
              <a:stCxn id="70" idx="0"/>
              <a:endCxn id="185"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64AE5D89-BAF1-436F-8C2D-335C798AECC2}"/>
                </a:ext>
              </a:extLst>
            </p:cNvPr>
            <p:cNvCxnSpPr>
              <a:cxnSpLocks/>
              <a:stCxn id="190" idx="5"/>
              <a:endCxn id="162"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465529D6-F12E-4CDA-A0D6-C3EDD27398E7}"/>
                </a:ext>
              </a:extLst>
            </p:cNvPr>
            <p:cNvCxnSpPr>
              <a:cxnSpLocks/>
              <a:stCxn id="157" idx="7"/>
              <a:endCxn id="68"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44B7F7E3-3FE7-4599-A41F-54E61B46C73F}"/>
                </a:ext>
              </a:extLst>
            </p:cNvPr>
            <p:cNvCxnSpPr>
              <a:cxnSpLocks/>
              <a:stCxn id="86" idx="7"/>
              <a:endCxn id="193"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66318CED-53D0-44E7-A885-CB55EB0AD117}"/>
                </a:ext>
              </a:extLst>
            </p:cNvPr>
            <p:cNvCxnSpPr>
              <a:cxnSpLocks/>
              <a:stCxn id="160" idx="7"/>
              <a:endCxn id="75"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8946FED9-2169-44E8-A754-AB62DA037F0A}"/>
                </a:ext>
              </a:extLst>
            </p:cNvPr>
            <p:cNvCxnSpPr>
              <a:cxnSpLocks/>
              <a:stCxn id="160" idx="6"/>
              <a:endCxn id="193"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0B37CBF4-9C3B-48B5-AA98-461BAB810D12}"/>
                </a:ext>
              </a:extLst>
            </p:cNvPr>
            <p:cNvCxnSpPr>
              <a:cxnSpLocks/>
              <a:stCxn id="76" idx="0"/>
              <a:endCxn id="160"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07ACB1E0-C614-417B-889A-FE4A3B7587F6}"/>
                </a:ext>
              </a:extLst>
            </p:cNvPr>
            <p:cNvCxnSpPr>
              <a:cxnSpLocks/>
              <a:stCxn id="216" idx="0"/>
              <a:endCxn id="215"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3309A7A1-7982-4C1F-A2DF-41C106014407}"/>
                </a:ext>
              </a:extLst>
            </p:cNvPr>
            <p:cNvCxnSpPr>
              <a:cxnSpLocks/>
              <a:stCxn id="84" idx="0"/>
              <a:endCxn id="215"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2B4C1051-A852-40BC-9B46-737F248DB59D}"/>
                </a:ext>
              </a:extLst>
            </p:cNvPr>
            <p:cNvCxnSpPr>
              <a:cxnSpLocks/>
              <a:stCxn id="83" idx="0"/>
              <a:endCxn id="216"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C3356B23-C110-432A-B5BD-D8DAF0D562C5}"/>
                </a:ext>
              </a:extLst>
            </p:cNvPr>
            <p:cNvCxnSpPr>
              <a:cxnSpLocks/>
              <a:stCxn id="160" idx="1"/>
              <a:endCxn id="217"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E4D5028F-BDBA-4D80-A3AE-9A52527CC849}"/>
                </a:ext>
              </a:extLst>
            </p:cNvPr>
            <p:cNvCxnSpPr>
              <a:cxnSpLocks/>
              <a:stCxn id="76" idx="0"/>
              <a:endCxn id="217"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AB7C5C6B-4C3C-4375-968A-AC135645C31E}"/>
                </a:ext>
              </a:extLst>
            </p:cNvPr>
            <p:cNvCxnSpPr>
              <a:cxnSpLocks/>
              <a:stCxn id="217" idx="7"/>
              <a:endCxn id="216"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5" name="Oval 214">
              <a:extLst>
                <a:ext uri="{FF2B5EF4-FFF2-40B4-BE49-F238E27FC236}">
                  <a16:creationId xmlns:a16="http://schemas.microsoft.com/office/drawing/2014/main" id="{CEF204AF-7FC9-4D6C-A985-4FEA30A8B7D8}"/>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6" name="Oval 215">
              <a:extLst>
                <a:ext uri="{FF2B5EF4-FFF2-40B4-BE49-F238E27FC236}">
                  <a16:creationId xmlns:a16="http://schemas.microsoft.com/office/drawing/2014/main" id="{AD5E5801-7F9B-452B-8250-1C6C1CD5B2EE}"/>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7" name="Oval 216">
              <a:extLst>
                <a:ext uri="{FF2B5EF4-FFF2-40B4-BE49-F238E27FC236}">
                  <a16:creationId xmlns:a16="http://schemas.microsoft.com/office/drawing/2014/main" id="{3E8B1BA6-41C6-482C-AB43-908F91646B5C}"/>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18" name="Straight Connector 217">
              <a:extLst>
                <a:ext uri="{FF2B5EF4-FFF2-40B4-BE49-F238E27FC236}">
                  <a16:creationId xmlns:a16="http://schemas.microsoft.com/office/drawing/2014/main" id="{A903B2E3-0088-4A7E-A8DA-16B33C3CC211}"/>
                </a:ext>
              </a:extLst>
            </p:cNvPr>
            <p:cNvCxnSpPr>
              <a:cxnSpLocks/>
              <a:stCxn id="81" idx="0"/>
              <a:endCxn id="215"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25F9924A-2C18-42D0-BE32-4582BDDC2523}"/>
                </a:ext>
              </a:extLst>
            </p:cNvPr>
            <p:cNvCxnSpPr>
              <a:cxnSpLocks/>
              <a:endCxn id="81"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
        <p:nvSpPr>
          <p:cNvPr id="4" name="Rectangle 2">
            <a:extLst>
              <a:ext uri="{FF2B5EF4-FFF2-40B4-BE49-F238E27FC236}">
                <a16:creationId xmlns:a16="http://schemas.microsoft.com/office/drawing/2014/main" id="{C670D5AB-725A-48A6-9103-3AD03CA8FC5D}"/>
              </a:ext>
            </a:extLst>
          </p:cNvPr>
          <p:cNvSpPr/>
          <p:nvPr userDrawn="1"/>
        </p:nvSpPr>
        <p:spPr>
          <a:xfrm flipH="1">
            <a:off x="5868144" y="0"/>
            <a:ext cx="3275856" cy="5148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0" name="Picture Placeholder 2"/>
          <p:cNvSpPr>
            <a:spLocks noGrp="1"/>
          </p:cNvSpPr>
          <p:nvPr>
            <p:ph type="pic" idx="10" hasCustomPrompt="1"/>
          </p:nvPr>
        </p:nvSpPr>
        <p:spPr>
          <a:xfrm>
            <a:off x="4704226" y="405733"/>
            <a:ext cx="3150609" cy="4336797"/>
          </a:xfrm>
          <a:prstGeom prst="rect">
            <a:avLst/>
          </a:prstGeom>
          <a:solidFill>
            <a:schemeClr val="bg1">
              <a:lumMod val="95000"/>
            </a:schemeClr>
          </a:solidFill>
        </p:spPr>
        <p:txBody>
          <a:bodyPr anchor="ctr"/>
          <a:lstStyle>
            <a:lvl1pPr marL="0" indent="0" algn="ctr">
              <a:buNone/>
              <a:defRPr sz="900" baseline="0">
                <a:latin typeface="Arial" pitchFamily="34" charset="0"/>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20385565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50493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14EACB64-F6DC-4D86-A45D-D1CA4F9266F7}"/>
              </a:ext>
            </a:extLst>
          </p:cNvPr>
          <p:cNvGrpSpPr/>
          <p:nvPr userDrawn="1"/>
        </p:nvGrpSpPr>
        <p:grpSpPr>
          <a:xfrm>
            <a:off x="-74236" y="-78334"/>
            <a:ext cx="9306190" cy="5288975"/>
            <a:chOff x="-98982" y="-104349"/>
            <a:chExt cx="12408253" cy="7045442"/>
          </a:xfrm>
          <a:solidFill>
            <a:schemeClr val="bg1">
              <a:alpha val="10000"/>
            </a:schemeClr>
          </a:solidFill>
        </p:grpSpPr>
        <p:cxnSp>
          <p:nvCxnSpPr>
            <p:cNvPr id="12" name="Straight Connector 11">
              <a:extLst>
                <a:ext uri="{FF2B5EF4-FFF2-40B4-BE49-F238E27FC236}">
                  <a16:creationId xmlns:a16="http://schemas.microsoft.com/office/drawing/2014/main" id="{704D3738-1F49-4305-950A-D880AC31CE47}"/>
                </a:ext>
              </a:extLst>
            </p:cNvPr>
            <p:cNvCxnSpPr>
              <a:cxnSpLocks/>
              <a:stCxn id="75" idx="7"/>
              <a:endCxn id="73"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9DC4ED5-DE79-4FC3-994C-E0B81963F0E9}"/>
                </a:ext>
              </a:extLst>
            </p:cNvPr>
            <p:cNvCxnSpPr>
              <a:cxnSpLocks/>
              <a:stCxn id="73" idx="4"/>
              <a:endCxn id="92"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33E94FC-DED1-43CD-A071-8E30A7F69D0A}"/>
                </a:ext>
              </a:extLst>
            </p:cNvPr>
            <p:cNvCxnSpPr>
              <a:cxnSpLocks/>
              <a:stCxn id="78" idx="2"/>
              <a:endCxn id="90"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6E2A120-BA3C-45EC-B0DA-1D355A4D2FEF}"/>
                </a:ext>
              </a:extLst>
            </p:cNvPr>
            <p:cNvCxnSpPr>
              <a:cxnSpLocks/>
              <a:stCxn id="92" idx="5"/>
              <a:endCxn id="78"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4B7CE50-8125-4E04-9178-0906C42E8E2B}"/>
                </a:ext>
              </a:extLst>
            </p:cNvPr>
            <p:cNvCxnSpPr>
              <a:cxnSpLocks/>
              <a:stCxn id="73" idx="5"/>
              <a:endCxn id="91"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F1337BB-BDB0-49D5-A49A-8D450CCBB68B}"/>
                </a:ext>
              </a:extLst>
            </p:cNvPr>
            <p:cNvCxnSpPr>
              <a:cxnSpLocks/>
              <a:stCxn id="78" idx="0"/>
              <a:endCxn id="91"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1C337AF-FFEE-4696-BF32-1C056F3D3CD7}"/>
                </a:ext>
              </a:extLst>
            </p:cNvPr>
            <p:cNvCxnSpPr>
              <a:cxnSpLocks/>
              <a:stCxn id="92" idx="3"/>
              <a:endCxn id="90"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C576D6D-A4F2-42F5-8411-E870BB87E365}"/>
                </a:ext>
              </a:extLst>
            </p:cNvPr>
            <p:cNvCxnSpPr>
              <a:cxnSpLocks/>
              <a:stCxn id="198" idx="7"/>
              <a:endCxn id="80"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5FF4653-F227-4477-8138-0A6799FD94A0}"/>
                </a:ext>
              </a:extLst>
            </p:cNvPr>
            <p:cNvCxnSpPr>
              <a:cxnSpLocks/>
              <a:stCxn id="78" idx="7"/>
              <a:endCxn id="80"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83E0AE9-A816-4815-BBB8-282F17C8B22D}"/>
                </a:ext>
              </a:extLst>
            </p:cNvPr>
            <p:cNvCxnSpPr>
              <a:cxnSpLocks/>
              <a:stCxn id="77"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1CDD51C-919F-45F5-A96A-DAFEF0997DF6}"/>
                </a:ext>
              </a:extLst>
            </p:cNvPr>
            <p:cNvCxnSpPr>
              <a:cxnSpLocks/>
              <a:stCxn id="92" idx="6"/>
              <a:endCxn id="91"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9BA0421-6991-44E9-AF0E-843D62015B26}"/>
                </a:ext>
              </a:extLst>
            </p:cNvPr>
            <p:cNvCxnSpPr>
              <a:cxnSpLocks/>
              <a:stCxn id="77" idx="0"/>
              <a:endCxn id="90"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A863F8D-2EED-41D5-A5EB-3D129FFDC105}"/>
                </a:ext>
              </a:extLst>
            </p:cNvPr>
            <p:cNvCxnSpPr>
              <a:cxnSpLocks/>
              <a:stCxn id="91" idx="6"/>
              <a:endCxn id="80"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1D5A6FE-4B60-4C8A-BA7A-F239A6677C5B}"/>
                </a:ext>
              </a:extLst>
            </p:cNvPr>
            <p:cNvCxnSpPr>
              <a:cxnSpLocks/>
              <a:stCxn id="79" idx="0"/>
              <a:endCxn id="80"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7FF5816-7300-42BA-B9D4-E2A6EAFD7AA9}"/>
                </a:ext>
              </a:extLst>
            </p:cNvPr>
            <p:cNvCxnSpPr>
              <a:cxnSpLocks/>
              <a:stCxn id="82" idx="1"/>
              <a:endCxn id="80"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BE10980-498E-4605-B4E6-774FAAB7145C}"/>
                </a:ext>
              </a:extLst>
            </p:cNvPr>
            <p:cNvCxnSpPr>
              <a:cxnSpLocks/>
              <a:stCxn id="82" idx="0"/>
              <a:endCxn id="81"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397650E-BEED-4006-A581-4CDF45A0BA8B}"/>
                </a:ext>
              </a:extLst>
            </p:cNvPr>
            <p:cNvCxnSpPr>
              <a:cxnSpLocks/>
              <a:stCxn id="81" idx="2"/>
              <a:endCxn id="80"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8CF99B7-5530-49BF-8B28-3C8367DC9770}"/>
                </a:ext>
              </a:extLst>
            </p:cNvPr>
            <p:cNvCxnSpPr>
              <a:cxnSpLocks/>
              <a:stCxn id="81" idx="7"/>
              <a:endCxn id="221"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F86948F-C0D6-48A4-87E8-19C3DEC43EE1}"/>
                </a:ext>
              </a:extLst>
            </p:cNvPr>
            <p:cNvCxnSpPr>
              <a:cxnSpLocks/>
              <a:stCxn id="81" idx="6"/>
              <a:endCxn id="88"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BEA126F-7910-4476-A59A-64E8A2E38E7E}"/>
                </a:ext>
              </a:extLst>
            </p:cNvPr>
            <p:cNvCxnSpPr>
              <a:cxnSpLocks/>
              <a:stCxn id="88" idx="7"/>
              <a:endCxn id="89"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13C5884-C34F-47F0-BE60-6C9106AF552F}"/>
                </a:ext>
              </a:extLst>
            </p:cNvPr>
            <p:cNvCxnSpPr>
              <a:cxnSpLocks/>
              <a:stCxn id="74" idx="0"/>
              <a:endCxn id="73"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7866AE0-4F25-4009-9DFE-CF239EA9260D}"/>
                </a:ext>
              </a:extLst>
            </p:cNvPr>
            <p:cNvCxnSpPr>
              <a:cxnSpLocks/>
              <a:stCxn id="90" idx="2"/>
              <a:endCxn id="74"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9803D01-C5FD-4EBB-AE00-2614A8CA545E}"/>
                </a:ext>
              </a:extLst>
            </p:cNvPr>
            <p:cNvCxnSpPr>
              <a:cxnSpLocks/>
              <a:stCxn id="77" idx="1"/>
              <a:endCxn id="74"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DC08BE8-D5F0-498B-BB4E-FBED49AB494E}"/>
                </a:ext>
              </a:extLst>
            </p:cNvPr>
            <p:cNvCxnSpPr>
              <a:cxnSpLocks/>
              <a:stCxn id="76" idx="7"/>
              <a:endCxn id="74"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6B1D56B-291E-4216-9EA0-80E7EDE9D183}"/>
                </a:ext>
              </a:extLst>
            </p:cNvPr>
            <p:cNvCxnSpPr>
              <a:cxnSpLocks/>
              <a:stCxn id="75" idx="6"/>
              <a:endCxn id="74"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C1C7AA9-1829-48BD-8151-236DFAE427E2}"/>
                </a:ext>
              </a:extLst>
            </p:cNvPr>
            <p:cNvCxnSpPr>
              <a:cxnSpLocks/>
              <a:stCxn id="95" idx="7"/>
              <a:endCxn id="75"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AACE93C-CD87-4F33-9527-435007FE31B5}"/>
                </a:ext>
              </a:extLst>
            </p:cNvPr>
            <p:cNvCxnSpPr>
              <a:cxnSpLocks/>
              <a:stCxn id="95" idx="6"/>
              <a:endCxn id="76"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B33C47F-7213-48ED-A34A-B4E8ED4E8D65}"/>
                </a:ext>
              </a:extLst>
            </p:cNvPr>
            <p:cNvCxnSpPr>
              <a:cxnSpLocks/>
              <a:stCxn id="95"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DE51260-8D0F-4256-8861-98A13917DD40}"/>
                </a:ext>
              </a:extLst>
            </p:cNvPr>
            <p:cNvCxnSpPr>
              <a:cxnSpLocks/>
              <a:stCxn id="76"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58E40CD-E48A-489D-84EB-520DD12AC01D}"/>
                </a:ext>
              </a:extLst>
            </p:cNvPr>
            <p:cNvCxnSpPr>
              <a:cxnSpLocks/>
              <a:stCxn id="76"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B7C1B98-1A90-438F-B4CA-0BFBB8A7470A}"/>
                </a:ext>
              </a:extLst>
            </p:cNvPr>
            <p:cNvCxnSpPr>
              <a:cxnSpLocks/>
              <a:stCxn id="77"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4BA9C7E-F0CE-401F-8107-0B94794A8382}"/>
                </a:ext>
              </a:extLst>
            </p:cNvPr>
            <p:cNvCxnSpPr>
              <a:cxnSpLocks/>
              <a:stCxn id="76" idx="6"/>
              <a:endCxn id="77"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E76DFDC-F08A-405A-83EC-F4AEEFC48A1C}"/>
                </a:ext>
              </a:extLst>
            </p:cNvPr>
            <p:cNvCxnSpPr>
              <a:cxnSpLocks/>
              <a:stCxn id="77" idx="6"/>
              <a:endCxn id="78"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199D4C6-A216-4382-8B36-86D88E58A1B3}"/>
                </a:ext>
              </a:extLst>
            </p:cNvPr>
            <p:cNvCxnSpPr>
              <a:cxnSpLocks/>
              <a:stCxn id="79" idx="2"/>
              <a:endCxn id="78"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6429844-69E7-44D1-A1A2-9EE22988C5BF}"/>
                </a:ext>
              </a:extLst>
            </p:cNvPr>
            <p:cNvCxnSpPr>
              <a:cxnSpLocks/>
              <a:stCxn id="100" idx="0"/>
              <a:endCxn id="78"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03D7BAA-845E-4D3E-A3E5-D796E8024EDA}"/>
                </a:ext>
              </a:extLst>
            </p:cNvPr>
            <p:cNvCxnSpPr>
              <a:cxnSpLocks/>
              <a:endCxn id="78"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1BE08B2-DF35-4D2F-84DB-5D09F65B7FDB}"/>
                </a:ext>
              </a:extLst>
            </p:cNvPr>
            <p:cNvCxnSpPr>
              <a:cxnSpLocks/>
              <a:stCxn id="100" idx="2"/>
              <a:endCxn id="79"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53B9BF4-39A6-4069-9A16-273212237888}"/>
                </a:ext>
              </a:extLst>
            </p:cNvPr>
            <p:cNvCxnSpPr>
              <a:cxnSpLocks/>
              <a:stCxn id="82" idx="2"/>
              <a:endCxn id="79"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F40B2A9-B623-416B-A189-26C101D57F74}"/>
                </a:ext>
              </a:extLst>
            </p:cNvPr>
            <p:cNvCxnSpPr>
              <a:cxnSpLocks/>
              <a:stCxn id="82"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B815F44-0A1E-409B-A750-283786AB936C}"/>
                </a:ext>
              </a:extLst>
            </p:cNvPr>
            <p:cNvCxnSpPr>
              <a:cxnSpLocks/>
              <a:stCxn id="83"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914A2FD-5FB1-4D90-B8DB-66B6ED04A33C}"/>
                </a:ext>
              </a:extLst>
            </p:cNvPr>
            <p:cNvCxnSpPr>
              <a:cxnSpLocks/>
              <a:stCxn id="83" idx="2"/>
              <a:endCxn id="82"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AEEB89A-40CB-46F8-AE2E-A7C682EBF614}"/>
                </a:ext>
              </a:extLst>
            </p:cNvPr>
            <p:cNvCxnSpPr>
              <a:cxnSpLocks/>
              <a:stCxn id="88" idx="4"/>
              <a:endCxn id="83"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682DFDF-85DE-45E8-AC6A-691595799133}"/>
                </a:ext>
              </a:extLst>
            </p:cNvPr>
            <p:cNvCxnSpPr>
              <a:cxnSpLocks/>
              <a:stCxn id="87" idx="3"/>
              <a:endCxn id="83"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D161B6C-1EF1-41BF-B970-66B43097166D}"/>
                </a:ext>
              </a:extLst>
            </p:cNvPr>
            <p:cNvCxnSpPr>
              <a:cxnSpLocks/>
              <a:stCxn id="87" idx="2"/>
              <a:endCxn id="88"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A497732-9A0D-4BA9-A3EB-326C68F6E994}"/>
                </a:ext>
              </a:extLst>
            </p:cNvPr>
            <p:cNvCxnSpPr>
              <a:cxnSpLocks/>
              <a:stCxn id="87" idx="1"/>
              <a:endCxn id="89"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32D1DA8-0273-4EF1-924A-8B46FB2CF8F1}"/>
                </a:ext>
              </a:extLst>
            </p:cNvPr>
            <p:cNvCxnSpPr>
              <a:cxnSpLocks/>
              <a:stCxn id="85" idx="1"/>
              <a:endCxn id="89"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2FCB82D-8708-425D-A3B6-B172D17A6FA6}"/>
                </a:ext>
              </a:extLst>
            </p:cNvPr>
            <p:cNvCxnSpPr>
              <a:cxnSpLocks/>
              <a:stCxn id="85" idx="0"/>
              <a:endCxn id="86"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265677F-95F5-4423-B754-87E500393D70}"/>
                </a:ext>
              </a:extLst>
            </p:cNvPr>
            <p:cNvCxnSpPr>
              <a:cxnSpLocks/>
              <a:stCxn id="157" idx="7"/>
              <a:endCxn id="222"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4E6AC30-8E35-4B56-96E5-C7DAB8D82E35}"/>
                </a:ext>
              </a:extLst>
            </p:cNvPr>
            <p:cNvCxnSpPr>
              <a:cxnSpLocks/>
              <a:endCxn id="84"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133DFC5-31F5-49B0-B3CC-B98028E3A0BE}"/>
                </a:ext>
              </a:extLst>
            </p:cNvPr>
            <p:cNvCxnSpPr>
              <a:cxnSpLocks/>
              <a:stCxn id="157" idx="0"/>
              <a:endCxn id="221"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7FB2F6C-6810-4E2D-8D37-0788A2551D60}"/>
                </a:ext>
              </a:extLst>
            </p:cNvPr>
            <p:cNvCxnSpPr>
              <a:cxnSpLocks/>
              <a:stCxn id="169" idx="0"/>
              <a:endCxn id="220"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15964A5-B700-4CBD-BD81-1A84A3507082}"/>
                </a:ext>
              </a:extLst>
            </p:cNvPr>
            <p:cNvCxnSpPr>
              <a:cxnSpLocks/>
              <a:stCxn id="169" idx="1"/>
              <a:endCxn id="86"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7779A71-438D-434D-BBFB-DFE1487EA9C4}"/>
                </a:ext>
              </a:extLst>
            </p:cNvPr>
            <p:cNvCxnSpPr>
              <a:cxnSpLocks/>
              <a:stCxn id="86" idx="2"/>
              <a:endCxn id="89"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452A269-A497-4640-B811-1C974A65273E}"/>
                </a:ext>
              </a:extLst>
            </p:cNvPr>
            <p:cNvCxnSpPr>
              <a:cxnSpLocks/>
              <a:stCxn id="85" idx="2"/>
              <a:endCxn id="87"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10BCE6A-4C4D-4857-BC2D-4EB3AAA62B9D}"/>
                </a:ext>
              </a:extLst>
            </p:cNvPr>
            <p:cNvCxnSpPr>
              <a:cxnSpLocks/>
              <a:stCxn id="84" idx="1"/>
              <a:endCxn id="87"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2505390-3D04-4448-99D7-3866405042D6}"/>
                </a:ext>
              </a:extLst>
            </p:cNvPr>
            <p:cNvCxnSpPr>
              <a:cxnSpLocks/>
              <a:stCxn id="84" idx="3"/>
              <a:endCxn id="101"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3E50851-308A-4438-9438-BE8B348193CB}"/>
                </a:ext>
              </a:extLst>
            </p:cNvPr>
            <p:cNvCxnSpPr>
              <a:cxnSpLocks/>
              <a:stCxn id="87" idx="4"/>
              <a:endCxn id="101"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D45F8E3-7FF2-40A7-BCBA-2E6CBD41899D}"/>
                </a:ext>
              </a:extLst>
            </p:cNvPr>
            <p:cNvCxnSpPr>
              <a:cxnSpLocks/>
              <a:stCxn id="83" idx="5"/>
              <a:endCxn id="101"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DAFB949-400D-4400-BC4F-DBA9CC0EEBA9}"/>
                </a:ext>
              </a:extLst>
            </p:cNvPr>
            <p:cNvCxnSpPr>
              <a:cxnSpLocks/>
              <a:stCxn id="84" idx="7"/>
              <a:endCxn id="85"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7745037-3FFD-4EDA-BFA8-92A5E4A92941}"/>
                </a:ext>
              </a:extLst>
            </p:cNvPr>
            <p:cNvCxnSpPr>
              <a:cxnSpLocks/>
              <a:stCxn id="82" idx="7"/>
              <a:endCxn id="88"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B6DD90E-CECB-48D8-9C09-9A946B6C6ABF}"/>
                </a:ext>
              </a:extLst>
            </p:cNvPr>
            <p:cNvCxnSpPr>
              <a:cxnSpLocks/>
              <a:endCxn id="84"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E4A5ADD4-5F24-4DF6-8F20-B77540290AE4}"/>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4" name="Oval 73">
              <a:extLst>
                <a:ext uri="{FF2B5EF4-FFF2-40B4-BE49-F238E27FC236}">
                  <a16:creationId xmlns:a16="http://schemas.microsoft.com/office/drawing/2014/main" id="{68ED6EA5-F750-45AB-A683-778F327C6C01}"/>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5" name="Oval 74">
              <a:extLst>
                <a:ext uri="{FF2B5EF4-FFF2-40B4-BE49-F238E27FC236}">
                  <a16:creationId xmlns:a16="http://schemas.microsoft.com/office/drawing/2014/main" id="{C62BE18B-7A1D-43B9-A55E-CEF877160205}"/>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a:extLst>
                <a:ext uri="{FF2B5EF4-FFF2-40B4-BE49-F238E27FC236}">
                  <a16:creationId xmlns:a16="http://schemas.microsoft.com/office/drawing/2014/main" id="{C4B39F48-4937-404F-B1AF-15E276E099E6}"/>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a:extLst>
                <a:ext uri="{FF2B5EF4-FFF2-40B4-BE49-F238E27FC236}">
                  <a16:creationId xmlns:a16="http://schemas.microsoft.com/office/drawing/2014/main" id="{FB3C8D0B-E13F-4E5D-9DE6-563452664085}"/>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8" name="Oval 77">
              <a:extLst>
                <a:ext uri="{FF2B5EF4-FFF2-40B4-BE49-F238E27FC236}">
                  <a16:creationId xmlns:a16="http://schemas.microsoft.com/office/drawing/2014/main" id="{8D7AE294-E310-432A-9324-B78E386BE323}"/>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9" name="Oval 78">
              <a:extLst>
                <a:ext uri="{FF2B5EF4-FFF2-40B4-BE49-F238E27FC236}">
                  <a16:creationId xmlns:a16="http://schemas.microsoft.com/office/drawing/2014/main" id="{8FC52C89-38CC-4AF2-85E3-87B5A598EE1C}"/>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0" name="Oval 79">
              <a:extLst>
                <a:ext uri="{FF2B5EF4-FFF2-40B4-BE49-F238E27FC236}">
                  <a16:creationId xmlns:a16="http://schemas.microsoft.com/office/drawing/2014/main" id="{C5572FB6-CFE7-481A-A0FB-7711EE52506E}"/>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1" name="Oval 80">
              <a:extLst>
                <a:ext uri="{FF2B5EF4-FFF2-40B4-BE49-F238E27FC236}">
                  <a16:creationId xmlns:a16="http://schemas.microsoft.com/office/drawing/2014/main" id="{62FE668C-5105-4522-B4CA-3A273ED79A52}"/>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2" name="Oval 81">
              <a:extLst>
                <a:ext uri="{FF2B5EF4-FFF2-40B4-BE49-F238E27FC236}">
                  <a16:creationId xmlns:a16="http://schemas.microsoft.com/office/drawing/2014/main" id="{426DDAB7-7227-4C76-8601-6479FB9C01D3}"/>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3" name="Oval 82">
              <a:extLst>
                <a:ext uri="{FF2B5EF4-FFF2-40B4-BE49-F238E27FC236}">
                  <a16:creationId xmlns:a16="http://schemas.microsoft.com/office/drawing/2014/main" id="{EDE7F169-AFB7-46B2-AC38-6BCE422841B3}"/>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4" name="Oval 83">
              <a:extLst>
                <a:ext uri="{FF2B5EF4-FFF2-40B4-BE49-F238E27FC236}">
                  <a16:creationId xmlns:a16="http://schemas.microsoft.com/office/drawing/2014/main" id="{2791E83B-92C0-4F95-9DE5-7810C021D4E6}"/>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5" name="Oval 84">
              <a:extLst>
                <a:ext uri="{FF2B5EF4-FFF2-40B4-BE49-F238E27FC236}">
                  <a16:creationId xmlns:a16="http://schemas.microsoft.com/office/drawing/2014/main" id="{2BE9FE69-7E91-46D7-9E5A-A6FF7F2311AE}"/>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6" name="Oval 85">
              <a:extLst>
                <a:ext uri="{FF2B5EF4-FFF2-40B4-BE49-F238E27FC236}">
                  <a16:creationId xmlns:a16="http://schemas.microsoft.com/office/drawing/2014/main" id="{11C02B49-B24F-4193-A298-90486D71C674}"/>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7" name="Oval 86">
              <a:extLst>
                <a:ext uri="{FF2B5EF4-FFF2-40B4-BE49-F238E27FC236}">
                  <a16:creationId xmlns:a16="http://schemas.microsoft.com/office/drawing/2014/main" id="{D0899118-ADC6-4F28-BAB6-94D50541B836}"/>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8" name="Oval 87">
              <a:extLst>
                <a:ext uri="{FF2B5EF4-FFF2-40B4-BE49-F238E27FC236}">
                  <a16:creationId xmlns:a16="http://schemas.microsoft.com/office/drawing/2014/main" id="{1A6CFB6D-D94D-4FCA-A585-5D1AFFCE66D5}"/>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9" name="Oval 88">
              <a:extLst>
                <a:ext uri="{FF2B5EF4-FFF2-40B4-BE49-F238E27FC236}">
                  <a16:creationId xmlns:a16="http://schemas.microsoft.com/office/drawing/2014/main" id="{1A3A147E-1347-4308-841C-55930A1A1A9B}"/>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0" name="Oval 89">
              <a:extLst>
                <a:ext uri="{FF2B5EF4-FFF2-40B4-BE49-F238E27FC236}">
                  <a16:creationId xmlns:a16="http://schemas.microsoft.com/office/drawing/2014/main" id="{DD8C943E-FB26-4B12-92EB-C3FEFDE517D2}"/>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1" name="Oval 90">
              <a:extLst>
                <a:ext uri="{FF2B5EF4-FFF2-40B4-BE49-F238E27FC236}">
                  <a16:creationId xmlns:a16="http://schemas.microsoft.com/office/drawing/2014/main" id="{A69EE418-A72F-45FA-A0AD-18C9D62FB7B3}"/>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2" name="Oval 91">
              <a:extLst>
                <a:ext uri="{FF2B5EF4-FFF2-40B4-BE49-F238E27FC236}">
                  <a16:creationId xmlns:a16="http://schemas.microsoft.com/office/drawing/2014/main" id="{929DF606-C256-4282-B1FF-9DFA5E9E389A}"/>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93" name="Straight Connector 92">
              <a:extLst>
                <a:ext uri="{FF2B5EF4-FFF2-40B4-BE49-F238E27FC236}">
                  <a16:creationId xmlns:a16="http://schemas.microsoft.com/office/drawing/2014/main" id="{99552980-CB9E-4836-A77E-C496A528E3B6}"/>
                </a:ext>
              </a:extLst>
            </p:cNvPr>
            <p:cNvCxnSpPr>
              <a:cxnSpLocks/>
              <a:stCxn id="92" idx="2"/>
              <a:endCxn id="74"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FC7C092-56B4-462E-92A7-532653311A81}"/>
                </a:ext>
              </a:extLst>
            </p:cNvPr>
            <p:cNvCxnSpPr>
              <a:cxnSpLocks/>
              <a:stCxn id="75" idx="4"/>
              <a:endCxn id="76"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5" name="Oval 94">
              <a:extLst>
                <a:ext uri="{FF2B5EF4-FFF2-40B4-BE49-F238E27FC236}">
                  <a16:creationId xmlns:a16="http://schemas.microsoft.com/office/drawing/2014/main" id="{D8A1A109-8F7A-4183-9A11-E765D0C6629C}"/>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96" name="Straight Connector 95">
              <a:extLst>
                <a:ext uri="{FF2B5EF4-FFF2-40B4-BE49-F238E27FC236}">
                  <a16:creationId xmlns:a16="http://schemas.microsoft.com/office/drawing/2014/main" id="{A318034E-465E-4490-8BC8-E85511B61F69}"/>
                </a:ext>
              </a:extLst>
            </p:cNvPr>
            <p:cNvCxnSpPr>
              <a:cxnSpLocks/>
              <a:stCxn id="95"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6CA6388-CAD7-4D26-9CA6-EC17F12A22E4}"/>
                </a:ext>
              </a:extLst>
            </p:cNvPr>
            <p:cNvCxnSpPr>
              <a:cxnSpLocks/>
              <a:stCxn id="95"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69A3EFA-3737-41BE-856D-8D8FEECD04C1}"/>
                </a:ext>
              </a:extLst>
            </p:cNvPr>
            <p:cNvCxnSpPr>
              <a:cxnSpLocks/>
              <a:stCxn id="95"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F98FC32-5DE6-4930-B9A8-C585278A7DCA}"/>
                </a:ext>
              </a:extLst>
            </p:cNvPr>
            <p:cNvCxnSpPr>
              <a:cxnSpLocks/>
              <a:endCxn id="75"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00" name="Chord 99">
              <a:extLst>
                <a:ext uri="{FF2B5EF4-FFF2-40B4-BE49-F238E27FC236}">
                  <a16:creationId xmlns:a16="http://schemas.microsoft.com/office/drawing/2014/main" id="{AB73C22A-AF7E-4860-B904-D413854E9B66}"/>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1" name="Chord 100">
              <a:extLst>
                <a:ext uri="{FF2B5EF4-FFF2-40B4-BE49-F238E27FC236}">
                  <a16:creationId xmlns:a16="http://schemas.microsoft.com/office/drawing/2014/main" id="{71E863EE-0198-402C-9FD9-008A4FAE210D}"/>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02" name="Straight Connector 101">
              <a:extLst>
                <a:ext uri="{FF2B5EF4-FFF2-40B4-BE49-F238E27FC236}">
                  <a16:creationId xmlns:a16="http://schemas.microsoft.com/office/drawing/2014/main" id="{C504D352-670F-4A02-8C2C-3C136E212052}"/>
                </a:ext>
              </a:extLst>
            </p:cNvPr>
            <p:cNvCxnSpPr>
              <a:cxnSpLocks/>
              <a:stCxn id="100" idx="1"/>
              <a:endCxn id="82"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24EDF9B-C681-40F1-9C78-D1BAF2DCFB88}"/>
                </a:ext>
              </a:extLst>
            </p:cNvPr>
            <p:cNvCxnSpPr>
              <a:cxnSpLocks/>
              <a:endCxn id="154"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19BE984E-D6C4-45ED-AC5F-6CA44CC2A830}"/>
                </a:ext>
              </a:extLst>
            </p:cNvPr>
            <p:cNvCxnSpPr>
              <a:cxnSpLocks/>
              <a:endCxn id="169"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647C6A-E77D-4241-B0AD-B503284DEABA}"/>
                </a:ext>
              </a:extLst>
            </p:cNvPr>
            <p:cNvCxnSpPr>
              <a:cxnSpLocks/>
              <a:stCxn id="154" idx="0"/>
              <a:endCxn id="169"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CADA421-7C1A-419E-913C-4BE0416E341F}"/>
                </a:ext>
              </a:extLst>
            </p:cNvPr>
            <p:cNvCxnSpPr>
              <a:cxnSpLocks/>
              <a:stCxn id="220" idx="2"/>
              <a:endCxn id="156"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71B8D10F-73A7-4AE4-B54F-D284AD1EAAD3}"/>
                </a:ext>
              </a:extLst>
            </p:cNvPr>
            <p:cNvCxnSpPr>
              <a:cxnSpLocks/>
              <a:stCxn id="154" idx="7"/>
              <a:endCxn id="156"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75EAE93-3B0B-4788-8654-1B5BA9CDF860}"/>
                </a:ext>
              </a:extLst>
            </p:cNvPr>
            <p:cNvCxnSpPr>
              <a:cxnSpLocks/>
              <a:endCxn id="169"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377C7293-C76C-4888-8C53-86472AC49E86}"/>
                </a:ext>
              </a:extLst>
            </p:cNvPr>
            <p:cNvCxnSpPr>
              <a:cxnSpLocks/>
              <a:stCxn id="169" idx="6"/>
              <a:endCxn id="156"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AB8BAC77-F0C7-45E5-8719-5F200BB12A30}"/>
                </a:ext>
              </a:extLst>
            </p:cNvPr>
            <p:cNvCxnSpPr>
              <a:cxnSpLocks/>
              <a:stCxn id="155" idx="0"/>
              <a:endCxn id="156"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F204A78-9D00-4AF2-98E3-24D22D372E14}"/>
                </a:ext>
              </a:extLst>
            </p:cNvPr>
            <p:cNvCxnSpPr>
              <a:cxnSpLocks/>
              <a:stCxn id="158" idx="1"/>
              <a:endCxn id="156"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5527AC-69A4-45CF-AB80-0DDD605EDC7B}"/>
                </a:ext>
              </a:extLst>
            </p:cNvPr>
            <p:cNvCxnSpPr>
              <a:cxnSpLocks/>
              <a:stCxn id="158" idx="0"/>
              <a:endCxn id="157"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E888FBCE-458F-4AD1-A8E3-D1BF6C9466FD}"/>
                </a:ext>
              </a:extLst>
            </p:cNvPr>
            <p:cNvCxnSpPr>
              <a:cxnSpLocks/>
              <a:stCxn id="157" idx="2"/>
              <a:endCxn id="156"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2D100506-150B-42C8-846D-74890F3BE12D}"/>
                </a:ext>
              </a:extLst>
            </p:cNvPr>
            <p:cNvCxnSpPr>
              <a:cxnSpLocks/>
              <a:stCxn id="157" idx="7"/>
              <a:endCxn id="165"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A9FE94C9-B342-4E35-8C82-59B6A49359A1}"/>
                </a:ext>
              </a:extLst>
            </p:cNvPr>
            <p:cNvCxnSpPr>
              <a:cxnSpLocks/>
              <a:stCxn id="157" idx="6"/>
              <a:endCxn id="164"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F7E70F4-4BB8-4728-8872-F4DABBB689AE}"/>
                </a:ext>
              </a:extLst>
            </p:cNvPr>
            <p:cNvCxnSpPr>
              <a:cxnSpLocks/>
              <a:stCxn id="164" idx="7"/>
              <a:endCxn id="165"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A7AA665-C21F-4FD1-A398-4EF4E5B50117}"/>
                </a:ext>
              </a:extLst>
            </p:cNvPr>
            <p:cNvCxnSpPr>
              <a:cxnSpLocks/>
              <a:stCxn id="221" idx="1"/>
              <a:endCxn id="156"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CD7DDC46-BF94-42E7-A246-DB83DF519F1D}"/>
                </a:ext>
              </a:extLst>
            </p:cNvPr>
            <p:cNvCxnSpPr>
              <a:cxnSpLocks/>
              <a:endCxn id="154"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E71FF4C-2CB4-4C13-B427-8D98888F44DF}"/>
                </a:ext>
              </a:extLst>
            </p:cNvPr>
            <p:cNvCxnSpPr>
              <a:cxnSpLocks/>
              <a:stCxn id="155" idx="2"/>
              <a:endCxn id="154"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346693C-01D6-4125-AADD-A3654B651D79}"/>
                </a:ext>
              </a:extLst>
            </p:cNvPr>
            <p:cNvCxnSpPr>
              <a:cxnSpLocks/>
              <a:stCxn id="170" idx="0"/>
              <a:endCxn id="154"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A57773A4-B8C0-4FCD-8A31-7C9F705536D5}"/>
                </a:ext>
              </a:extLst>
            </p:cNvPr>
            <p:cNvCxnSpPr>
              <a:cxnSpLocks/>
              <a:endCxn id="154"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095D1C8E-6D17-4FDC-93A5-99B669505F71}"/>
                </a:ext>
              </a:extLst>
            </p:cNvPr>
            <p:cNvCxnSpPr>
              <a:cxnSpLocks/>
              <a:stCxn id="170" idx="2"/>
              <a:endCxn id="155"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EABA7AF0-3A56-465C-AF61-5DBD052798E2}"/>
                </a:ext>
              </a:extLst>
            </p:cNvPr>
            <p:cNvCxnSpPr>
              <a:cxnSpLocks/>
              <a:stCxn id="158" idx="2"/>
              <a:endCxn id="155"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A243F2BF-F9D8-429F-90DA-E78E73126C8C}"/>
                </a:ext>
              </a:extLst>
            </p:cNvPr>
            <p:cNvCxnSpPr>
              <a:cxnSpLocks/>
              <a:stCxn id="158"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CE358FDE-9A2D-4A01-8D71-D8250A7A9AA8}"/>
                </a:ext>
              </a:extLst>
            </p:cNvPr>
            <p:cNvCxnSpPr>
              <a:cxnSpLocks/>
              <a:stCxn id="159"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B449AA7C-F4C4-49C0-A0DE-38CB1DE797E4}"/>
                </a:ext>
              </a:extLst>
            </p:cNvPr>
            <p:cNvCxnSpPr>
              <a:cxnSpLocks/>
              <a:stCxn id="159" idx="2"/>
              <a:endCxn id="158"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B46F7A79-C3AE-4188-87B2-70776948AE86}"/>
                </a:ext>
              </a:extLst>
            </p:cNvPr>
            <p:cNvCxnSpPr>
              <a:cxnSpLocks/>
              <a:stCxn id="164" idx="4"/>
              <a:endCxn id="159"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9F5BE79C-1A3D-40E7-AC0C-88FB84894E8E}"/>
                </a:ext>
              </a:extLst>
            </p:cNvPr>
            <p:cNvCxnSpPr>
              <a:cxnSpLocks/>
              <a:stCxn id="163" idx="3"/>
              <a:endCxn id="159"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E5526B6F-8F0E-4D78-8F2C-415FFB0EA863}"/>
                </a:ext>
              </a:extLst>
            </p:cNvPr>
            <p:cNvCxnSpPr>
              <a:cxnSpLocks/>
              <a:stCxn id="163" idx="2"/>
              <a:endCxn id="164"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9AAD7D67-2449-41DC-BB01-634C2CC5CA90}"/>
                </a:ext>
              </a:extLst>
            </p:cNvPr>
            <p:cNvCxnSpPr>
              <a:cxnSpLocks/>
              <a:stCxn id="163" idx="1"/>
              <a:endCxn id="165"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0032821B-899B-4229-A325-0F9C670718AF}"/>
                </a:ext>
              </a:extLst>
            </p:cNvPr>
            <p:cNvCxnSpPr>
              <a:cxnSpLocks/>
              <a:stCxn id="161" idx="1"/>
              <a:endCxn id="165"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49F685F-5183-42C2-8EA4-96351F05D072}"/>
                </a:ext>
              </a:extLst>
            </p:cNvPr>
            <p:cNvCxnSpPr>
              <a:cxnSpLocks/>
              <a:stCxn id="161" idx="0"/>
              <a:endCxn id="162"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E1C7645-D925-4E2D-A0E8-B51DCCCB57FB}"/>
                </a:ext>
              </a:extLst>
            </p:cNvPr>
            <p:cNvCxnSpPr>
              <a:cxnSpLocks/>
              <a:stCxn id="167" idx="0"/>
              <a:endCxn id="166"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441F2AF3-2308-4D76-A583-35BAB53F06DD}"/>
                </a:ext>
              </a:extLst>
            </p:cNvPr>
            <p:cNvCxnSpPr>
              <a:cxnSpLocks/>
              <a:stCxn id="195" idx="7"/>
              <a:endCxn id="166"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E2F9636-1C93-4909-9C63-4B3772223745}"/>
                </a:ext>
              </a:extLst>
            </p:cNvPr>
            <p:cNvCxnSpPr>
              <a:cxnSpLocks/>
              <a:endCxn id="167"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9E88C23-1927-40A6-AC21-6E251665BADC}"/>
                </a:ext>
              </a:extLst>
            </p:cNvPr>
            <p:cNvCxnSpPr>
              <a:cxnSpLocks/>
              <a:stCxn id="194" idx="5"/>
              <a:endCxn id="168"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9A3E0C8-AF9F-4280-BD78-C8529493D753}"/>
                </a:ext>
              </a:extLst>
            </p:cNvPr>
            <p:cNvCxnSpPr>
              <a:cxnSpLocks/>
              <a:endCxn id="168"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3DC71A2-83D9-4223-8E75-1B362E7F98FC}"/>
                </a:ext>
              </a:extLst>
            </p:cNvPr>
            <p:cNvCxnSpPr>
              <a:cxnSpLocks/>
              <a:stCxn id="168"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109C4DFB-6823-4520-9AA7-8B3EE02E5101}"/>
                </a:ext>
              </a:extLst>
            </p:cNvPr>
            <p:cNvCxnSpPr>
              <a:cxnSpLocks/>
              <a:stCxn id="168" idx="3"/>
              <a:endCxn id="160"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C76C91C-B9F9-4973-9939-D2E92F564ACD}"/>
                </a:ext>
              </a:extLst>
            </p:cNvPr>
            <p:cNvCxnSpPr>
              <a:cxnSpLocks/>
              <a:stCxn id="168" idx="1"/>
              <a:endCxn id="161"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B2330AB3-C1F9-4747-AACE-9F1B0A96C351}"/>
                </a:ext>
              </a:extLst>
            </p:cNvPr>
            <p:cNvCxnSpPr>
              <a:cxnSpLocks/>
              <a:stCxn id="167" idx="2"/>
              <a:endCxn id="161"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88D0DBDE-0F65-4233-8D7B-77331BEE99CB}"/>
                </a:ext>
              </a:extLst>
            </p:cNvPr>
            <p:cNvCxnSpPr>
              <a:cxnSpLocks/>
              <a:stCxn id="166" idx="3"/>
              <a:endCxn id="161"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014E3E66-8B0A-47BD-B9C9-417CC3ADAE56}"/>
                </a:ext>
              </a:extLst>
            </p:cNvPr>
            <p:cNvCxnSpPr>
              <a:cxnSpLocks/>
              <a:stCxn id="166" idx="2"/>
              <a:endCxn id="162"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328AEFE4-2910-4CED-B4D7-F7A3F8EE7CF2}"/>
                </a:ext>
              </a:extLst>
            </p:cNvPr>
            <p:cNvCxnSpPr>
              <a:cxnSpLocks/>
              <a:stCxn id="162" idx="1"/>
              <a:endCxn id="165"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4FFE449F-670F-4167-8B43-D89814166B08}"/>
                </a:ext>
              </a:extLst>
            </p:cNvPr>
            <p:cNvCxnSpPr>
              <a:cxnSpLocks/>
              <a:stCxn id="161" idx="2"/>
              <a:endCxn id="163"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52405D2D-030C-4DAC-B794-9BBC41F3D834}"/>
                </a:ext>
              </a:extLst>
            </p:cNvPr>
            <p:cNvCxnSpPr>
              <a:cxnSpLocks/>
              <a:stCxn id="160" idx="1"/>
              <a:endCxn id="163"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D3CE6960-5601-45C7-85A6-3973AC818CF9}"/>
                </a:ext>
              </a:extLst>
            </p:cNvPr>
            <p:cNvCxnSpPr>
              <a:cxnSpLocks/>
              <a:stCxn id="160" idx="3"/>
              <a:endCxn id="171"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5CA3FB0B-6EBB-4408-8D7D-F9FF967223BE}"/>
                </a:ext>
              </a:extLst>
            </p:cNvPr>
            <p:cNvCxnSpPr>
              <a:cxnSpLocks/>
              <a:stCxn id="163" idx="4"/>
              <a:endCxn id="171"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0B9DE8BE-2D92-4B85-8993-ECB0EB91A228}"/>
                </a:ext>
              </a:extLst>
            </p:cNvPr>
            <p:cNvCxnSpPr>
              <a:cxnSpLocks/>
              <a:stCxn id="159" idx="5"/>
              <a:endCxn id="171"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D9AAB1D6-7D0A-417C-956F-5BFD23639146}"/>
                </a:ext>
              </a:extLst>
            </p:cNvPr>
            <p:cNvCxnSpPr>
              <a:cxnSpLocks/>
              <a:stCxn id="160" idx="7"/>
              <a:endCxn id="161"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8DF28450-0730-4B0A-A26E-D534794B6DF3}"/>
                </a:ext>
              </a:extLst>
            </p:cNvPr>
            <p:cNvCxnSpPr>
              <a:cxnSpLocks/>
              <a:stCxn id="158" idx="7"/>
              <a:endCxn id="164"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593A9E32-A037-43D6-933F-DA7EB114DB4F}"/>
                </a:ext>
              </a:extLst>
            </p:cNvPr>
            <p:cNvCxnSpPr>
              <a:cxnSpLocks/>
              <a:endCxn id="160"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2A8B7A73-2086-4F11-BB21-B6E864E6E314}"/>
                </a:ext>
              </a:extLst>
            </p:cNvPr>
            <p:cNvCxnSpPr>
              <a:cxnSpLocks/>
              <a:stCxn id="168" idx="7"/>
              <a:endCxn id="167"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54" name="Oval 153">
              <a:extLst>
                <a:ext uri="{FF2B5EF4-FFF2-40B4-BE49-F238E27FC236}">
                  <a16:creationId xmlns:a16="http://schemas.microsoft.com/office/drawing/2014/main" id="{4C3A11FE-4072-4D3C-804B-3570821845CC}"/>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5" name="Oval 154">
              <a:extLst>
                <a:ext uri="{FF2B5EF4-FFF2-40B4-BE49-F238E27FC236}">
                  <a16:creationId xmlns:a16="http://schemas.microsoft.com/office/drawing/2014/main" id="{1A0B08EF-4BD4-4814-9B79-4368935600CA}"/>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6" name="Oval 155">
              <a:extLst>
                <a:ext uri="{FF2B5EF4-FFF2-40B4-BE49-F238E27FC236}">
                  <a16:creationId xmlns:a16="http://schemas.microsoft.com/office/drawing/2014/main" id="{44DAF39F-5C61-464C-A4F5-945DA27A4662}"/>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7" name="Oval 156">
              <a:extLst>
                <a:ext uri="{FF2B5EF4-FFF2-40B4-BE49-F238E27FC236}">
                  <a16:creationId xmlns:a16="http://schemas.microsoft.com/office/drawing/2014/main" id="{F4D400D4-41D4-40DE-B539-FB7C0982F34B}"/>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8" name="Oval 157">
              <a:extLst>
                <a:ext uri="{FF2B5EF4-FFF2-40B4-BE49-F238E27FC236}">
                  <a16:creationId xmlns:a16="http://schemas.microsoft.com/office/drawing/2014/main" id="{80FE1601-E3FE-4D7A-95C5-FFD6D4A8685E}"/>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9" name="Oval 158">
              <a:extLst>
                <a:ext uri="{FF2B5EF4-FFF2-40B4-BE49-F238E27FC236}">
                  <a16:creationId xmlns:a16="http://schemas.microsoft.com/office/drawing/2014/main" id="{B741604C-E3F9-486D-AE29-EF492B1A1788}"/>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0" name="Oval 159">
              <a:extLst>
                <a:ext uri="{FF2B5EF4-FFF2-40B4-BE49-F238E27FC236}">
                  <a16:creationId xmlns:a16="http://schemas.microsoft.com/office/drawing/2014/main" id="{AF4CDE30-744D-4947-B3B8-ED30CF1A30D2}"/>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1" name="Oval 160">
              <a:extLst>
                <a:ext uri="{FF2B5EF4-FFF2-40B4-BE49-F238E27FC236}">
                  <a16:creationId xmlns:a16="http://schemas.microsoft.com/office/drawing/2014/main" id="{E2F620CB-392E-4FAA-8A67-F25E97807347}"/>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2" name="Oval 161">
              <a:extLst>
                <a:ext uri="{FF2B5EF4-FFF2-40B4-BE49-F238E27FC236}">
                  <a16:creationId xmlns:a16="http://schemas.microsoft.com/office/drawing/2014/main" id="{0FEA6F20-99AC-4D40-B708-B3B81B5A897A}"/>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3" name="Oval 162">
              <a:extLst>
                <a:ext uri="{FF2B5EF4-FFF2-40B4-BE49-F238E27FC236}">
                  <a16:creationId xmlns:a16="http://schemas.microsoft.com/office/drawing/2014/main" id="{5786AEA3-C7A5-45D6-8A01-2216291697C7}"/>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4" name="Oval 163">
              <a:extLst>
                <a:ext uri="{FF2B5EF4-FFF2-40B4-BE49-F238E27FC236}">
                  <a16:creationId xmlns:a16="http://schemas.microsoft.com/office/drawing/2014/main" id="{C4F034F3-426A-4CAE-A8C9-DF6A8FEB5E28}"/>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5" name="Oval 164">
              <a:extLst>
                <a:ext uri="{FF2B5EF4-FFF2-40B4-BE49-F238E27FC236}">
                  <a16:creationId xmlns:a16="http://schemas.microsoft.com/office/drawing/2014/main" id="{4A1F5A1E-E949-4AEA-8329-998CA96706E3}"/>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6" name="Oval 165">
              <a:extLst>
                <a:ext uri="{FF2B5EF4-FFF2-40B4-BE49-F238E27FC236}">
                  <a16:creationId xmlns:a16="http://schemas.microsoft.com/office/drawing/2014/main" id="{00DD81B4-1428-4B6A-B851-6E57E57F558C}"/>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7" name="Oval 166">
              <a:extLst>
                <a:ext uri="{FF2B5EF4-FFF2-40B4-BE49-F238E27FC236}">
                  <a16:creationId xmlns:a16="http://schemas.microsoft.com/office/drawing/2014/main" id="{67825584-D7DD-4597-833B-E111FC550429}"/>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8" name="Oval 167">
              <a:extLst>
                <a:ext uri="{FF2B5EF4-FFF2-40B4-BE49-F238E27FC236}">
                  <a16:creationId xmlns:a16="http://schemas.microsoft.com/office/drawing/2014/main" id="{1835169F-3DE9-4A49-8101-B770748182FB}"/>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9" name="Oval 168">
              <a:extLst>
                <a:ext uri="{FF2B5EF4-FFF2-40B4-BE49-F238E27FC236}">
                  <a16:creationId xmlns:a16="http://schemas.microsoft.com/office/drawing/2014/main" id="{1472A75F-C429-4A29-B476-D96FD059C6D9}"/>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0" name="Chord 169">
              <a:extLst>
                <a:ext uri="{FF2B5EF4-FFF2-40B4-BE49-F238E27FC236}">
                  <a16:creationId xmlns:a16="http://schemas.microsoft.com/office/drawing/2014/main" id="{A40C06CB-7D79-4E4D-9B7A-708B546A21EE}"/>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1" name="Chord 170">
              <a:extLst>
                <a:ext uri="{FF2B5EF4-FFF2-40B4-BE49-F238E27FC236}">
                  <a16:creationId xmlns:a16="http://schemas.microsoft.com/office/drawing/2014/main" id="{6565F8F6-0886-4942-949E-121D3E2AAC15}"/>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72" name="Straight Connector 171">
              <a:extLst>
                <a:ext uri="{FF2B5EF4-FFF2-40B4-BE49-F238E27FC236}">
                  <a16:creationId xmlns:a16="http://schemas.microsoft.com/office/drawing/2014/main" id="{2722F8A0-DE2D-40E4-89A9-0EADC0CEFDEF}"/>
                </a:ext>
              </a:extLst>
            </p:cNvPr>
            <p:cNvCxnSpPr>
              <a:cxnSpLocks/>
              <a:stCxn id="170" idx="1"/>
              <a:endCxn id="158"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33D06C1-8096-4EE5-B774-48CBB9BAD524}"/>
                </a:ext>
              </a:extLst>
            </p:cNvPr>
            <p:cNvCxnSpPr>
              <a:cxnSpLocks/>
              <a:stCxn id="192" idx="6"/>
              <a:endCxn id="166"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942A6873-FC7D-4856-B818-956D6FE52E80}"/>
                </a:ext>
              </a:extLst>
            </p:cNvPr>
            <p:cNvCxnSpPr>
              <a:cxnSpLocks/>
              <a:stCxn id="189" idx="4"/>
              <a:endCxn id="195"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B9AAB9BE-C41A-4FDC-8BD7-B26A3E30F544}"/>
                </a:ext>
              </a:extLst>
            </p:cNvPr>
            <p:cNvCxnSpPr>
              <a:cxnSpLocks/>
              <a:stCxn id="195" idx="4"/>
              <a:endCxn id="194"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C4CF80DA-A156-44B0-8F96-1CD0D63063E8}"/>
                </a:ext>
              </a:extLst>
            </p:cNvPr>
            <p:cNvCxnSpPr>
              <a:cxnSpLocks/>
              <a:stCxn id="193"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1127FBA-D38D-4771-853E-6F49A85FE626}"/>
                </a:ext>
              </a:extLst>
            </p:cNvPr>
            <p:cNvCxnSpPr>
              <a:cxnSpLocks/>
              <a:stCxn id="193" idx="0"/>
              <a:endCxn id="194"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A68A6F5E-E31E-412A-A00D-F4F766ABA0D2}"/>
                </a:ext>
              </a:extLst>
            </p:cNvPr>
            <p:cNvCxnSpPr>
              <a:cxnSpLocks/>
              <a:stCxn id="203" idx="1"/>
              <a:endCxn id="189"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163E70D-B12B-4CB8-8BBF-88CF876B2267}"/>
                </a:ext>
              </a:extLst>
            </p:cNvPr>
            <p:cNvCxnSpPr>
              <a:cxnSpLocks/>
              <a:stCxn id="194" idx="2"/>
              <a:endCxn id="203"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E3AA376E-4C09-47B2-A0E7-E791D6BE392B}"/>
                </a:ext>
              </a:extLst>
            </p:cNvPr>
            <p:cNvCxnSpPr>
              <a:cxnSpLocks/>
              <a:stCxn id="193"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BD804890-0FBC-4454-9B15-738CE4FC8E1D}"/>
                </a:ext>
              </a:extLst>
            </p:cNvPr>
            <p:cNvCxnSpPr>
              <a:cxnSpLocks/>
              <a:stCxn id="166" idx="1"/>
              <a:endCxn id="73"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351010D1-B2EE-43BB-A3B7-B8C93325E1D0}"/>
                </a:ext>
              </a:extLst>
            </p:cNvPr>
            <p:cNvCxnSpPr>
              <a:cxnSpLocks/>
              <a:stCxn id="191" idx="6"/>
              <a:endCxn id="190"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561224BB-32BF-4637-AC61-5F148C762355}"/>
                </a:ext>
              </a:extLst>
            </p:cNvPr>
            <p:cNvCxnSpPr>
              <a:cxnSpLocks/>
              <a:stCxn id="189" idx="7"/>
              <a:endCxn id="191"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0DB40E6-4D9C-4549-97E1-623E89487388}"/>
                </a:ext>
              </a:extLst>
            </p:cNvPr>
            <p:cNvCxnSpPr>
              <a:cxnSpLocks/>
              <a:stCxn id="189" idx="5"/>
              <a:endCxn id="192"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2E6FA45F-0DB9-401E-BE10-1EE567FE2EA5}"/>
                </a:ext>
              </a:extLst>
            </p:cNvPr>
            <p:cNvCxnSpPr>
              <a:cxnSpLocks/>
              <a:stCxn id="190" idx="3"/>
              <a:endCxn id="192"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98FD3B5-85C5-4A99-A4A2-34A9C1AC25D8}"/>
                </a:ext>
              </a:extLst>
            </p:cNvPr>
            <p:cNvCxnSpPr>
              <a:cxnSpLocks/>
              <a:stCxn id="192" idx="4"/>
              <a:endCxn id="195"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8F7A7626-E9F7-489A-8325-BFD819C8C80A}"/>
                </a:ext>
              </a:extLst>
            </p:cNvPr>
            <p:cNvCxnSpPr>
              <a:cxnSpLocks/>
              <a:stCxn id="168" idx="2"/>
              <a:endCxn id="193"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9D044AC1-2AF8-4BF2-9759-461C512C112D}"/>
                </a:ext>
              </a:extLst>
            </p:cNvPr>
            <p:cNvCxnSpPr>
              <a:cxnSpLocks/>
              <a:endCxn id="193"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D3C2402F-C535-44B4-93BA-06C36EAEA759}"/>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0" name="Oval 189">
              <a:extLst>
                <a:ext uri="{FF2B5EF4-FFF2-40B4-BE49-F238E27FC236}">
                  <a16:creationId xmlns:a16="http://schemas.microsoft.com/office/drawing/2014/main" id="{22ABAAE8-04C7-48CF-843B-75D0E8B8AFAF}"/>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1" name="Oval 190">
              <a:extLst>
                <a:ext uri="{FF2B5EF4-FFF2-40B4-BE49-F238E27FC236}">
                  <a16:creationId xmlns:a16="http://schemas.microsoft.com/office/drawing/2014/main" id="{7CE63C74-37FD-460E-AB78-482E1BA4D11B}"/>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2" name="Oval 191">
              <a:extLst>
                <a:ext uri="{FF2B5EF4-FFF2-40B4-BE49-F238E27FC236}">
                  <a16:creationId xmlns:a16="http://schemas.microsoft.com/office/drawing/2014/main" id="{0BCD0F29-265E-4C09-8AC9-94E40324C0D1}"/>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3" name="Oval 192">
              <a:extLst>
                <a:ext uri="{FF2B5EF4-FFF2-40B4-BE49-F238E27FC236}">
                  <a16:creationId xmlns:a16="http://schemas.microsoft.com/office/drawing/2014/main" id="{63EFFC93-12B8-495A-849A-3100C4C5C6B1}"/>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4" name="Oval 193">
              <a:extLst>
                <a:ext uri="{FF2B5EF4-FFF2-40B4-BE49-F238E27FC236}">
                  <a16:creationId xmlns:a16="http://schemas.microsoft.com/office/drawing/2014/main" id="{6186239B-7067-4C64-BD93-BE2660F9BE6D}"/>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5" name="Oval 194">
              <a:extLst>
                <a:ext uri="{FF2B5EF4-FFF2-40B4-BE49-F238E27FC236}">
                  <a16:creationId xmlns:a16="http://schemas.microsoft.com/office/drawing/2014/main" id="{3674E492-3A32-400F-8638-7697B9B77464}"/>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6" name="Straight Connector 195">
              <a:extLst>
                <a:ext uri="{FF2B5EF4-FFF2-40B4-BE49-F238E27FC236}">
                  <a16:creationId xmlns:a16="http://schemas.microsoft.com/office/drawing/2014/main" id="{6DC926BB-EBFD-413B-933C-C7D54C3BAC94}"/>
                </a:ext>
              </a:extLst>
            </p:cNvPr>
            <p:cNvCxnSpPr>
              <a:cxnSpLocks/>
              <a:stCxn id="195"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9BB15203-EC88-467B-AB5E-9621E86746AD}"/>
                </a:ext>
              </a:extLst>
            </p:cNvPr>
            <p:cNvCxnSpPr>
              <a:cxnSpLocks/>
              <a:stCxn id="191" idx="4"/>
              <a:endCxn id="192"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8" name="Oval 197">
              <a:extLst>
                <a:ext uri="{FF2B5EF4-FFF2-40B4-BE49-F238E27FC236}">
                  <a16:creationId xmlns:a16="http://schemas.microsoft.com/office/drawing/2014/main" id="{98BE0E55-410F-4AB2-8570-7F03E846B0C4}"/>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9" name="Straight Connector 198">
              <a:extLst>
                <a:ext uri="{FF2B5EF4-FFF2-40B4-BE49-F238E27FC236}">
                  <a16:creationId xmlns:a16="http://schemas.microsoft.com/office/drawing/2014/main" id="{4C873B00-8DF4-4E46-A075-677E4C22DCA6}"/>
                </a:ext>
              </a:extLst>
            </p:cNvPr>
            <p:cNvCxnSpPr>
              <a:cxnSpLocks/>
              <a:stCxn id="198" idx="3"/>
              <a:endCxn id="162"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8A5A920-E4F9-4DBB-BEB5-1FC30B4C66A6}"/>
                </a:ext>
              </a:extLst>
            </p:cNvPr>
            <p:cNvCxnSpPr>
              <a:cxnSpLocks/>
              <a:stCxn id="198" idx="2"/>
              <a:endCxn id="73"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AA9B0325-F0DC-4852-A27D-AA949151CD22}"/>
                </a:ext>
              </a:extLst>
            </p:cNvPr>
            <p:cNvCxnSpPr>
              <a:cxnSpLocks/>
              <a:stCxn id="191" idx="7"/>
              <a:endCxn id="75"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6D26F7FD-AF09-4B43-9801-BAED3374AD11}"/>
                </a:ext>
              </a:extLst>
            </p:cNvPr>
            <p:cNvCxnSpPr>
              <a:cxnSpLocks/>
              <a:endCxn id="191"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03" name="Chord 202">
              <a:extLst>
                <a:ext uri="{FF2B5EF4-FFF2-40B4-BE49-F238E27FC236}">
                  <a16:creationId xmlns:a16="http://schemas.microsoft.com/office/drawing/2014/main" id="{C6CE2EB0-4701-41F9-8447-56DD3253ECA6}"/>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04" name="Straight Connector 203">
              <a:extLst>
                <a:ext uri="{FF2B5EF4-FFF2-40B4-BE49-F238E27FC236}">
                  <a16:creationId xmlns:a16="http://schemas.microsoft.com/office/drawing/2014/main" id="{7B40281D-34B6-4DBA-85BF-F716FDAFA14D}"/>
                </a:ext>
              </a:extLst>
            </p:cNvPr>
            <p:cNvCxnSpPr>
              <a:cxnSpLocks/>
              <a:stCxn id="194"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60C3DBE8-1EA5-46CB-AC54-5AC9EF7DECDE}"/>
                </a:ext>
              </a:extLst>
            </p:cNvPr>
            <p:cNvCxnSpPr>
              <a:cxnSpLocks/>
              <a:stCxn id="190" idx="6"/>
              <a:endCxn id="73"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4D056E06-068D-4235-A85A-709B03714432}"/>
                </a:ext>
              </a:extLst>
            </p:cNvPr>
            <p:cNvCxnSpPr>
              <a:cxnSpLocks/>
              <a:stCxn id="190" idx="5"/>
              <a:endCxn id="166"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2444B01A-782A-4FE2-8BF7-001CC4D9233C}"/>
                </a:ext>
              </a:extLst>
            </p:cNvPr>
            <p:cNvCxnSpPr>
              <a:cxnSpLocks/>
              <a:stCxn id="75" idx="0"/>
              <a:endCxn id="190"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4C288527-707B-49FB-9DB7-8D1C6FDB08E2}"/>
                </a:ext>
              </a:extLst>
            </p:cNvPr>
            <p:cNvCxnSpPr>
              <a:cxnSpLocks/>
              <a:stCxn id="195" idx="5"/>
              <a:endCxn id="167"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03B44215-0C65-4DF8-9CBA-4AA497DBD8C7}"/>
                </a:ext>
              </a:extLst>
            </p:cNvPr>
            <p:cNvCxnSpPr>
              <a:cxnSpLocks/>
              <a:stCxn id="162" idx="7"/>
              <a:endCxn id="73"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7B6822C3-86C5-4E56-B536-B7531618D8D3}"/>
                </a:ext>
              </a:extLst>
            </p:cNvPr>
            <p:cNvCxnSpPr>
              <a:cxnSpLocks/>
              <a:stCxn id="91" idx="7"/>
              <a:endCxn id="198"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5693C355-2CBC-4429-828E-805C087A2A08}"/>
                </a:ext>
              </a:extLst>
            </p:cNvPr>
            <p:cNvCxnSpPr>
              <a:cxnSpLocks/>
              <a:stCxn id="165" idx="7"/>
              <a:endCxn id="80"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7EB61F2A-A368-4F5B-A098-97115A504D7B}"/>
                </a:ext>
              </a:extLst>
            </p:cNvPr>
            <p:cNvCxnSpPr>
              <a:cxnSpLocks/>
              <a:stCxn id="165" idx="6"/>
              <a:endCxn id="198"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7E210156-2D68-4919-BFA8-8A0CF3DB8355}"/>
                </a:ext>
              </a:extLst>
            </p:cNvPr>
            <p:cNvCxnSpPr>
              <a:cxnSpLocks/>
              <a:stCxn id="81" idx="0"/>
              <a:endCxn id="165"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7BCCB5EF-2E04-4164-A385-5485B38316B5}"/>
                </a:ext>
              </a:extLst>
            </p:cNvPr>
            <p:cNvCxnSpPr>
              <a:cxnSpLocks/>
              <a:stCxn id="221" idx="0"/>
              <a:endCxn id="220"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96FC0A05-BD3D-4C61-AAB2-ED51D93C0CC3}"/>
                </a:ext>
              </a:extLst>
            </p:cNvPr>
            <p:cNvCxnSpPr>
              <a:cxnSpLocks/>
              <a:stCxn id="89" idx="0"/>
              <a:endCxn id="220"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7AC9D796-1C86-4C86-82F0-477CBA1666A5}"/>
                </a:ext>
              </a:extLst>
            </p:cNvPr>
            <p:cNvCxnSpPr>
              <a:cxnSpLocks/>
              <a:stCxn id="88" idx="0"/>
              <a:endCxn id="221"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14A547A0-7EC0-4101-AC5D-DAC611AB8BDC}"/>
                </a:ext>
              </a:extLst>
            </p:cNvPr>
            <p:cNvCxnSpPr>
              <a:cxnSpLocks/>
              <a:stCxn id="165" idx="1"/>
              <a:endCxn id="222"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62A771CB-9059-49B6-8378-F7E9C5B85404}"/>
                </a:ext>
              </a:extLst>
            </p:cNvPr>
            <p:cNvCxnSpPr>
              <a:cxnSpLocks/>
              <a:stCxn id="81" idx="0"/>
              <a:endCxn id="222"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3746C589-DAAE-4371-8DFB-8E27AD744666}"/>
                </a:ext>
              </a:extLst>
            </p:cNvPr>
            <p:cNvCxnSpPr>
              <a:cxnSpLocks/>
              <a:stCxn id="222" idx="7"/>
              <a:endCxn id="221"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20" name="Oval 219">
              <a:extLst>
                <a:ext uri="{FF2B5EF4-FFF2-40B4-BE49-F238E27FC236}">
                  <a16:creationId xmlns:a16="http://schemas.microsoft.com/office/drawing/2014/main" id="{C9C1B133-A6DE-498F-B625-896D5CE746B8}"/>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1" name="Oval 220">
              <a:extLst>
                <a:ext uri="{FF2B5EF4-FFF2-40B4-BE49-F238E27FC236}">
                  <a16:creationId xmlns:a16="http://schemas.microsoft.com/office/drawing/2014/main" id="{AC1A0D63-3B84-48AB-86B7-CD838890CA91}"/>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2" name="Oval 221">
              <a:extLst>
                <a:ext uri="{FF2B5EF4-FFF2-40B4-BE49-F238E27FC236}">
                  <a16:creationId xmlns:a16="http://schemas.microsoft.com/office/drawing/2014/main" id="{9CE5713B-2F81-4965-8C71-9BDCA71C86E8}"/>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23" name="Straight Connector 222">
              <a:extLst>
                <a:ext uri="{FF2B5EF4-FFF2-40B4-BE49-F238E27FC236}">
                  <a16:creationId xmlns:a16="http://schemas.microsoft.com/office/drawing/2014/main" id="{4F439034-524E-406B-B523-C253C3E15004}"/>
                </a:ext>
              </a:extLst>
            </p:cNvPr>
            <p:cNvCxnSpPr>
              <a:cxnSpLocks/>
              <a:stCxn id="86" idx="0"/>
              <a:endCxn id="220"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5BCBA56F-2AB5-4BFD-8A3D-D179768BF868}"/>
                </a:ext>
              </a:extLst>
            </p:cNvPr>
            <p:cNvCxnSpPr>
              <a:cxnSpLocks/>
              <a:endCxn id="86"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D65883F-1E35-454C-BD75-14E14736726E}"/>
              </a:ext>
            </a:extLst>
          </p:cNvPr>
          <p:cNvSpPr/>
          <p:nvPr userDrawn="1"/>
        </p:nvSpPr>
        <p:spPr>
          <a:xfrm flipV="1">
            <a:off x="0" y="-4353"/>
            <a:ext cx="9144000" cy="30581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tx1"/>
              </a:solidFill>
            </a:endParaRPr>
          </a:p>
        </p:txBody>
      </p:sp>
      <p:grpSp>
        <p:nvGrpSpPr>
          <p:cNvPr id="3" name="Group 14">
            <a:extLst>
              <a:ext uri="{FF2B5EF4-FFF2-40B4-BE49-F238E27FC236}">
                <a16:creationId xmlns:a16="http://schemas.microsoft.com/office/drawing/2014/main" id="{DD86D43F-0B11-486B-871D-30E23A341921}"/>
              </a:ext>
            </a:extLst>
          </p:cNvPr>
          <p:cNvGrpSpPr/>
          <p:nvPr userDrawn="1"/>
        </p:nvGrpSpPr>
        <p:grpSpPr>
          <a:xfrm>
            <a:off x="3687815" y="1482846"/>
            <a:ext cx="1768373" cy="3111587"/>
            <a:chOff x="445712" y="1449040"/>
            <a:chExt cx="2113018" cy="3924176"/>
          </a:xfrm>
        </p:grpSpPr>
        <p:sp>
          <p:nvSpPr>
            <p:cNvPr id="4" name="Rounded Rectangle 15">
              <a:extLst>
                <a:ext uri="{FF2B5EF4-FFF2-40B4-BE49-F238E27FC236}">
                  <a16:creationId xmlns:a16="http://schemas.microsoft.com/office/drawing/2014/main" id="{7423505D-E6DA-4A35-90F0-F8D2B6C95B2A}"/>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5" name="Rectangle 16">
              <a:extLst>
                <a:ext uri="{FF2B5EF4-FFF2-40B4-BE49-F238E27FC236}">
                  <a16:creationId xmlns:a16="http://schemas.microsoft.com/office/drawing/2014/main" id="{64CBA8CE-47F7-4169-BECE-69FCE6ADBB34}"/>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grpSp>
          <p:nvGrpSpPr>
            <p:cNvPr id="6" name="Group 17">
              <a:extLst>
                <a:ext uri="{FF2B5EF4-FFF2-40B4-BE49-F238E27FC236}">
                  <a16:creationId xmlns:a16="http://schemas.microsoft.com/office/drawing/2014/main" id="{141B4784-7701-4A17-867A-F4D34EBD8198}"/>
                </a:ext>
              </a:extLst>
            </p:cNvPr>
            <p:cNvGrpSpPr/>
            <p:nvPr userDrawn="1"/>
          </p:nvGrpSpPr>
          <p:grpSpPr>
            <a:xfrm>
              <a:off x="1407705" y="5045834"/>
              <a:ext cx="211967" cy="211967"/>
              <a:chOff x="1549420" y="5712364"/>
              <a:chExt cx="312583" cy="312583"/>
            </a:xfrm>
          </p:grpSpPr>
          <p:sp>
            <p:nvSpPr>
              <p:cNvPr id="7" name="Oval 18">
                <a:extLst>
                  <a:ext uri="{FF2B5EF4-FFF2-40B4-BE49-F238E27FC236}">
                    <a16:creationId xmlns:a16="http://schemas.microsoft.com/office/drawing/2014/main" id="{215CEAFC-AC6C-41C9-98FB-BBD1FA3E5059}"/>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8" name="Rounded Rectangle 19">
                <a:extLst>
                  <a:ext uri="{FF2B5EF4-FFF2-40B4-BE49-F238E27FC236}">
                    <a16:creationId xmlns:a16="http://schemas.microsoft.com/office/drawing/2014/main" id="{EC8A6DC0-CEDB-48A3-9A94-633EA5395D2D}"/>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grpSp>
      </p:grpSp>
      <p:sp>
        <p:nvSpPr>
          <p:cNvPr id="9" name="Picture Placeholder 2">
            <a:extLst>
              <a:ext uri="{FF2B5EF4-FFF2-40B4-BE49-F238E27FC236}">
                <a16:creationId xmlns:a16="http://schemas.microsoft.com/office/drawing/2014/main" id="{01F4C0A7-37AD-46D2-9226-DD1EBA6D4B12}"/>
              </a:ext>
            </a:extLst>
          </p:cNvPr>
          <p:cNvSpPr>
            <a:spLocks noGrp="1"/>
          </p:cNvSpPr>
          <p:nvPr>
            <p:ph type="pic" idx="12" hasCustomPrompt="1"/>
          </p:nvPr>
        </p:nvSpPr>
        <p:spPr>
          <a:xfrm>
            <a:off x="3812541" y="1742495"/>
            <a:ext cx="1518920" cy="2493336"/>
          </a:xfrm>
          <a:prstGeom prst="rect">
            <a:avLst/>
          </a:prstGeom>
          <a:solidFill>
            <a:schemeClr val="bg1">
              <a:lumMod val="95000"/>
            </a:schemeClr>
          </a:solidFill>
          <a:ln w="12700">
            <a:solidFill>
              <a:schemeClr val="bg1">
                <a:lumMod val="50000"/>
              </a:schemeClr>
            </a:solidFill>
          </a:ln>
        </p:spPr>
        <p:txBody>
          <a:bodyPr anchor="ctr"/>
          <a:lstStyle>
            <a:lvl1pPr marL="0" indent="0" algn="ctr">
              <a:buNone/>
              <a:defRPr sz="900">
                <a:solidFill>
                  <a:schemeClr val="tx1">
                    <a:lumMod val="75000"/>
                    <a:lumOff val="25000"/>
                  </a:schemeClr>
                </a:solidFill>
                <a:latin typeface="+mn-lt"/>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r>
              <a:rPr lang="en-US" altLang="ko-KR" dirty="0"/>
              <a:t>Your Picture Here </a:t>
            </a:r>
            <a:endParaRPr lang="ko-KR" altLang="en-US" dirty="0"/>
          </a:p>
        </p:txBody>
      </p:sp>
      <p:sp>
        <p:nvSpPr>
          <p:cNvPr id="10" name="Text Placeholder 9">
            <a:extLst>
              <a:ext uri="{FF2B5EF4-FFF2-40B4-BE49-F238E27FC236}">
                <a16:creationId xmlns:a16="http://schemas.microsoft.com/office/drawing/2014/main" id="{50DC8F0C-9A4D-4387-9B33-6E14C75684AE}"/>
              </a:ext>
            </a:extLst>
          </p:cNvPr>
          <p:cNvSpPr>
            <a:spLocks noGrp="1"/>
          </p:cNvSpPr>
          <p:nvPr>
            <p:ph type="body" sz="quarter" idx="10" hasCustomPrompt="1"/>
          </p:nvPr>
        </p:nvSpPr>
        <p:spPr>
          <a:xfrm>
            <a:off x="242647" y="254868"/>
            <a:ext cx="8679898" cy="543688"/>
          </a:xfrm>
          <a:prstGeom prst="rect">
            <a:avLst/>
          </a:prstGeom>
        </p:spPr>
        <p:txBody>
          <a:bodyPr anchor="ctr"/>
          <a:lstStyle>
            <a:lvl1pPr marL="0" indent="0" algn="ctr">
              <a:buNone/>
              <a:defRPr sz="4050" b="0" baseline="0">
                <a:solidFill>
                  <a:schemeClr val="accent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1512773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00131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4_Contents slide layout">
    <p:spTree>
      <p:nvGrpSpPr>
        <p:cNvPr id="1" name=""/>
        <p:cNvGrpSpPr/>
        <p:nvPr/>
      </p:nvGrpSpPr>
      <p:grpSpPr>
        <a:xfrm>
          <a:off x="0" y="0"/>
          <a:ext cx="0" cy="0"/>
          <a:chOff x="0" y="0"/>
          <a:chExt cx="0" cy="0"/>
        </a:xfrm>
      </p:grpSpPr>
      <p:grpSp>
        <p:nvGrpSpPr>
          <p:cNvPr id="5" name="Graphic 14">
            <a:extLst>
              <a:ext uri="{FF2B5EF4-FFF2-40B4-BE49-F238E27FC236}">
                <a16:creationId xmlns:a16="http://schemas.microsoft.com/office/drawing/2014/main" id="{66D0986F-E9AB-4BB8-9CCC-463C22C22AC8}"/>
              </a:ext>
            </a:extLst>
          </p:cNvPr>
          <p:cNvGrpSpPr/>
          <p:nvPr userDrawn="1"/>
        </p:nvGrpSpPr>
        <p:grpSpPr>
          <a:xfrm>
            <a:off x="478293" y="2296416"/>
            <a:ext cx="3117133" cy="2453948"/>
            <a:chOff x="2444748" y="555045"/>
            <a:chExt cx="7282048" cy="5727454"/>
          </a:xfrm>
        </p:grpSpPr>
        <p:sp>
          <p:nvSpPr>
            <p:cNvPr id="6" name="Freeform: Shape 5">
              <a:extLst>
                <a:ext uri="{FF2B5EF4-FFF2-40B4-BE49-F238E27FC236}">
                  <a16:creationId xmlns:a16="http://schemas.microsoft.com/office/drawing/2014/main" id="{2ED2D22B-EA8C-402C-BFD2-3C8C5210B331}"/>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sz="1050"/>
            </a:p>
          </p:txBody>
        </p:sp>
        <p:sp>
          <p:nvSpPr>
            <p:cNvPr id="7" name="Freeform: Shape 6">
              <a:extLst>
                <a:ext uri="{FF2B5EF4-FFF2-40B4-BE49-F238E27FC236}">
                  <a16:creationId xmlns:a16="http://schemas.microsoft.com/office/drawing/2014/main" id="{838EA7A8-9652-4648-8AEC-627E14A06219}"/>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sz="1050" dirty="0"/>
            </a:p>
          </p:txBody>
        </p:sp>
        <p:sp>
          <p:nvSpPr>
            <p:cNvPr id="8" name="Freeform: Shape 7">
              <a:extLst>
                <a:ext uri="{FF2B5EF4-FFF2-40B4-BE49-F238E27FC236}">
                  <a16:creationId xmlns:a16="http://schemas.microsoft.com/office/drawing/2014/main" id="{03278011-9FD0-4BC8-BE34-9B970FFA9BAC}"/>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sz="1050"/>
            </a:p>
          </p:txBody>
        </p:sp>
        <p:sp>
          <p:nvSpPr>
            <p:cNvPr id="9" name="Freeform: Shape 8">
              <a:extLst>
                <a:ext uri="{FF2B5EF4-FFF2-40B4-BE49-F238E27FC236}">
                  <a16:creationId xmlns:a16="http://schemas.microsoft.com/office/drawing/2014/main" id="{CD0688DD-7D30-4F6C-B1C4-C1AFF210C0CF}"/>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sz="1050" dirty="0"/>
            </a:p>
          </p:txBody>
        </p:sp>
        <p:sp>
          <p:nvSpPr>
            <p:cNvPr id="10" name="Freeform: Shape 9">
              <a:extLst>
                <a:ext uri="{FF2B5EF4-FFF2-40B4-BE49-F238E27FC236}">
                  <a16:creationId xmlns:a16="http://schemas.microsoft.com/office/drawing/2014/main" id="{D226B76D-3730-4A02-AF03-D3A6D6C71076}"/>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sz="1050" dirty="0"/>
            </a:p>
          </p:txBody>
        </p:sp>
        <p:sp>
          <p:nvSpPr>
            <p:cNvPr id="11" name="Freeform: Shape 10">
              <a:extLst>
                <a:ext uri="{FF2B5EF4-FFF2-40B4-BE49-F238E27FC236}">
                  <a16:creationId xmlns:a16="http://schemas.microsoft.com/office/drawing/2014/main" id="{1985ACE6-18FE-4B4E-8478-026B5D75589A}"/>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sz="1050"/>
            </a:p>
          </p:txBody>
        </p:sp>
        <p:sp>
          <p:nvSpPr>
            <p:cNvPr id="12" name="Freeform: Shape 11">
              <a:extLst>
                <a:ext uri="{FF2B5EF4-FFF2-40B4-BE49-F238E27FC236}">
                  <a16:creationId xmlns:a16="http://schemas.microsoft.com/office/drawing/2014/main" id="{A52B756D-9E3D-4A38-92FC-0C847E1F1E34}"/>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sz="1050"/>
            </a:p>
          </p:txBody>
        </p:sp>
        <p:sp>
          <p:nvSpPr>
            <p:cNvPr id="13" name="Freeform: Shape 12">
              <a:extLst>
                <a:ext uri="{FF2B5EF4-FFF2-40B4-BE49-F238E27FC236}">
                  <a16:creationId xmlns:a16="http://schemas.microsoft.com/office/drawing/2014/main" id="{64BE3445-3A1E-46D6-8847-57A1CFDEC6F8}"/>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sz="1050" dirty="0"/>
            </a:p>
          </p:txBody>
        </p:sp>
      </p:grpSp>
      <p:sp>
        <p:nvSpPr>
          <p:cNvPr id="2" name="그림 개체 틀 2">
            <a:extLst>
              <a:ext uri="{FF2B5EF4-FFF2-40B4-BE49-F238E27FC236}">
                <a16:creationId xmlns:a16="http://schemas.microsoft.com/office/drawing/2014/main" id="{3691A1FA-03B4-4607-AE9E-FBA0D97D06BF}"/>
              </a:ext>
            </a:extLst>
          </p:cNvPr>
          <p:cNvSpPr>
            <a:spLocks noGrp="1"/>
          </p:cNvSpPr>
          <p:nvPr>
            <p:ph type="pic" sz="quarter" idx="14" hasCustomPrompt="1"/>
          </p:nvPr>
        </p:nvSpPr>
        <p:spPr>
          <a:xfrm>
            <a:off x="0" y="1"/>
            <a:ext cx="9144000" cy="2915715"/>
          </a:xfrm>
          <a:custGeom>
            <a:avLst/>
            <a:gdLst>
              <a:gd name="connsiteX0" fmla="*/ 0 w 9144000"/>
              <a:gd name="connsiteY0" fmla="*/ 0 h 1556792"/>
              <a:gd name="connsiteX1" fmla="*/ 9144000 w 9144000"/>
              <a:gd name="connsiteY1" fmla="*/ 0 h 1556792"/>
              <a:gd name="connsiteX2" fmla="*/ 9144000 w 9144000"/>
              <a:gd name="connsiteY2" fmla="*/ 1556792 h 1556792"/>
              <a:gd name="connsiteX3" fmla="*/ 0 w 9144000"/>
              <a:gd name="connsiteY3" fmla="*/ 1556792 h 1556792"/>
              <a:gd name="connsiteX4" fmla="*/ 0 w 9144000"/>
              <a:gd name="connsiteY4" fmla="*/ 0 h 1556792"/>
              <a:gd name="connsiteX0" fmla="*/ 0 w 9144000"/>
              <a:gd name="connsiteY0" fmla="*/ 0 h 3176042"/>
              <a:gd name="connsiteX1" fmla="*/ 9144000 w 9144000"/>
              <a:gd name="connsiteY1" fmla="*/ 0 h 3176042"/>
              <a:gd name="connsiteX2" fmla="*/ 9144000 w 9144000"/>
              <a:gd name="connsiteY2" fmla="*/ 3176042 h 3176042"/>
              <a:gd name="connsiteX3" fmla="*/ 0 w 9144000"/>
              <a:gd name="connsiteY3" fmla="*/ 1556792 h 3176042"/>
              <a:gd name="connsiteX4" fmla="*/ 0 w 9144000"/>
              <a:gd name="connsiteY4" fmla="*/ 0 h 3176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3176042">
                <a:moveTo>
                  <a:pt x="0" y="0"/>
                </a:moveTo>
                <a:lnTo>
                  <a:pt x="9144000" y="0"/>
                </a:lnTo>
                <a:lnTo>
                  <a:pt x="9144000" y="3176042"/>
                </a:lnTo>
                <a:lnTo>
                  <a:pt x="0" y="1556792"/>
                </a:lnTo>
                <a:lnTo>
                  <a:pt x="0" y="0"/>
                </a:lnTo>
                <a:close/>
              </a:path>
            </a:pathLst>
          </a:custGeom>
          <a:solidFill>
            <a:schemeClr val="bg1">
              <a:lumMod val="95000"/>
            </a:schemeClr>
          </a:solidFill>
        </p:spPr>
        <p:txBody>
          <a:bodyPr anchor="ctr"/>
          <a:lstStyle>
            <a:lvl1pPr marL="0" indent="0" algn="ctr">
              <a:buNone/>
              <a:defRPr sz="900">
                <a:solidFill>
                  <a:schemeClr val="tx1">
                    <a:lumMod val="75000"/>
                    <a:lumOff val="25000"/>
                  </a:schemeClr>
                </a:solidFill>
              </a:defRPr>
            </a:lvl1pPr>
          </a:lstStyle>
          <a:p>
            <a:r>
              <a:rPr lang="en-US" altLang="ko-KR" dirty="0"/>
              <a:t>Place Your Picture Here And Send To Back</a:t>
            </a:r>
            <a:endParaRPr lang="ko-KR" altLang="en-US" dirty="0"/>
          </a:p>
        </p:txBody>
      </p:sp>
      <p:sp>
        <p:nvSpPr>
          <p:cNvPr id="4" name="그림 개체 틀 2">
            <a:extLst>
              <a:ext uri="{FF2B5EF4-FFF2-40B4-BE49-F238E27FC236}">
                <a16:creationId xmlns:a16="http://schemas.microsoft.com/office/drawing/2014/main" id="{6D7EA1BA-3C62-48F3-A1C4-E3A6BD5C3FDC}"/>
              </a:ext>
            </a:extLst>
          </p:cNvPr>
          <p:cNvSpPr>
            <a:spLocks noGrp="1"/>
          </p:cNvSpPr>
          <p:nvPr>
            <p:ph type="pic" sz="quarter" idx="42" hasCustomPrompt="1"/>
          </p:nvPr>
        </p:nvSpPr>
        <p:spPr>
          <a:xfrm>
            <a:off x="575654" y="2403847"/>
            <a:ext cx="2938255" cy="1690157"/>
          </a:xfrm>
          <a:prstGeom prst="rect">
            <a:avLst/>
          </a:prstGeom>
          <a:solidFill>
            <a:schemeClr val="bg1">
              <a:lumMod val="95000"/>
            </a:schemeClr>
          </a:solidFill>
        </p:spPr>
        <p:txBody>
          <a:bodyPr anchor="ctr"/>
          <a:lstStyle>
            <a:lvl1pPr marL="0" indent="0" algn="ctr">
              <a:buNone/>
              <a:defRPr sz="9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16018352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216" name="Group 215">
            <a:extLst>
              <a:ext uri="{FF2B5EF4-FFF2-40B4-BE49-F238E27FC236}">
                <a16:creationId xmlns:a16="http://schemas.microsoft.com/office/drawing/2014/main" id="{CD7B0E81-B610-4A9D-8254-4298324FFAC9}"/>
              </a:ext>
            </a:extLst>
          </p:cNvPr>
          <p:cNvGrpSpPr/>
          <p:nvPr userDrawn="1"/>
        </p:nvGrpSpPr>
        <p:grpSpPr>
          <a:xfrm>
            <a:off x="-74236" y="-78334"/>
            <a:ext cx="9306190" cy="5288975"/>
            <a:chOff x="-98982" y="-104349"/>
            <a:chExt cx="12408253" cy="7045442"/>
          </a:xfrm>
          <a:solidFill>
            <a:schemeClr val="bg1">
              <a:alpha val="10000"/>
            </a:schemeClr>
          </a:solidFill>
        </p:grpSpPr>
        <p:cxnSp>
          <p:nvCxnSpPr>
            <p:cNvPr id="217" name="Straight Connector 216">
              <a:extLst>
                <a:ext uri="{FF2B5EF4-FFF2-40B4-BE49-F238E27FC236}">
                  <a16:creationId xmlns:a16="http://schemas.microsoft.com/office/drawing/2014/main" id="{E7893C73-8077-4BE1-981D-D4BE31914B05}"/>
                </a:ext>
              </a:extLst>
            </p:cNvPr>
            <p:cNvCxnSpPr>
              <a:cxnSpLocks/>
              <a:stCxn id="280" idx="7"/>
              <a:endCxn id="278"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68C258B3-310A-48E5-BA88-63CA0E07DA1F}"/>
                </a:ext>
              </a:extLst>
            </p:cNvPr>
            <p:cNvCxnSpPr>
              <a:cxnSpLocks/>
              <a:stCxn id="278" idx="4"/>
              <a:endCxn id="297"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00883803-C1B8-48C6-BA64-7F4B323A2CA1}"/>
                </a:ext>
              </a:extLst>
            </p:cNvPr>
            <p:cNvCxnSpPr>
              <a:cxnSpLocks/>
              <a:stCxn id="283" idx="2"/>
              <a:endCxn id="295"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677DCBF3-4B2A-4A40-AAD9-8D2E62B936C9}"/>
                </a:ext>
              </a:extLst>
            </p:cNvPr>
            <p:cNvCxnSpPr>
              <a:cxnSpLocks/>
              <a:stCxn id="297" idx="5"/>
              <a:endCxn id="283"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0344E688-E110-4DFA-8A04-DF20F31191F9}"/>
                </a:ext>
              </a:extLst>
            </p:cNvPr>
            <p:cNvCxnSpPr>
              <a:cxnSpLocks/>
              <a:stCxn id="278" idx="5"/>
              <a:endCxn id="296"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B954AD7E-EAF9-4B74-9463-EB928E832F6D}"/>
                </a:ext>
              </a:extLst>
            </p:cNvPr>
            <p:cNvCxnSpPr>
              <a:cxnSpLocks/>
              <a:stCxn id="283" idx="0"/>
              <a:endCxn id="296"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4919D8ED-4F84-4786-8C31-94762E936944}"/>
                </a:ext>
              </a:extLst>
            </p:cNvPr>
            <p:cNvCxnSpPr>
              <a:cxnSpLocks/>
              <a:stCxn id="297" idx="3"/>
              <a:endCxn id="295"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E0CE6993-6EF1-4911-817C-15059F7186E4}"/>
                </a:ext>
              </a:extLst>
            </p:cNvPr>
            <p:cNvCxnSpPr>
              <a:cxnSpLocks/>
              <a:stCxn id="403" idx="7"/>
              <a:endCxn id="285"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FC5B031C-AEA3-46F7-9BBC-FA4402AAE00A}"/>
                </a:ext>
              </a:extLst>
            </p:cNvPr>
            <p:cNvCxnSpPr>
              <a:cxnSpLocks/>
              <a:stCxn id="283" idx="7"/>
              <a:endCxn id="285"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0E8A078-75E3-43B0-9BF9-97E5BC7B68A3}"/>
                </a:ext>
              </a:extLst>
            </p:cNvPr>
            <p:cNvCxnSpPr>
              <a:cxnSpLocks/>
              <a:stCxn id="282"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C2E27580-0038-4188-8457-52F5720DCD8F}"/>
                </a:ext>
              </a:extLst>
            </p:cNvPr>
            <p:cNvCxnSpPr>
              <a:cxnSpLocks/>
              <a:stCxn id="297" idx="6"/>
              <a:endCxn id="296"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F9C49D04-7BE5-465F-85E8-D376DC89E3EF}"/>
                </a:ext>
              </a:extLst>
            </p:cNvPr>
            <p:cNvCxnSpPr>
              <a:cxnSpLocks/>
              <a:stCxn id="282" idx="0"/>
              <a:endCxn id="295"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5CECAE10-3F58-4B39-8A0A-CA3CFB4CFDBC}"/>
                </a:ext>
              </a:extLst>
            </p:cNvPr>
            <p:cNvCxnSpPr>
              <a:cxnSpLocks/>
              <a:stCxn id="296" idx="6"/>
              <a:endCxn id="285"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A9D2C9EF-1FE7-4DDD-B537-64570F341CE0}"/>
                </a:ext>
              </a:extLst>
            </p:cNvPr>
            <p:cNvCxnSpPr>
              <a:cxnSpLocks/>
              <a:stCxn id="284" idx="0"/>
              <a:endCxn id="285"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59084052-86E8-42FD-9E4F-84B1DB28931E}"/>
                </a:ext>
              </a:extLst>
            </p:cNvPr>
            <p:cNvCxnSpPr>
              <a:cxnSpLocks/>
              <a:stCxn id="287" idx="1"/>
              <a:endCxn id="285"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09CCE289-CECD-4196-8ED0-7B3069B3AAB1}"/>
                </a:ext>
              </a:extLst>
            </p:cNvPr>
            <p:cNvCxnSpPr>
              <a:cxnSpLocks/>
              <a:stCxn id="287" idx="0"/>
              <a:endCxn id="286"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3D459DD2-AD68-420B-B350-7EB3E61ECAFF}"/>
                </a:ext>
              </a:extLst>
            </p:cNvPr>
            <p:cNvCxnSpPr>
              <a:cxnSpLocks/>
              <a:stCxn id="286" idx="2"/>
              <a:endCxn id="285"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DFC84ECD-15D6-4737-86FB-BF1EF9E0981C}"/>
                </a:ext>
              </a:extLst>
            </p:cNvPr>
            <p:cNvCxnSpPr>
              <a:cxnSpLocks/>
              <a:stCxn id="286" idx="7"/>
              <a:endCxn id="426"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C3B44B58-6E74-46F3-BFDD-D07225FD011D}"/>
                </a:ext>
              </a:extLst>
            </p:cNvPr>
            <p:cNvCxnSpPr>
              <a:cxnSpLocks/>
              <a:stCxn id="286" idx="6"/>
              <a:endCxn id="293"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EB9D69D3-BB75-4BA8-9CBC-26D30859BDF9}"/>
                </a:ext>
              </a:extLst>
            </p:cNvPr>
            <p:cNvCxnSpPr>
              <a:cxnSpLocks/>
              <a:stCxn id="293" idx="7"/>
              <a:endCxn id="294"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82392879-260E-4414-AE85-45A19A8827EF}"/>
                </a:ext>
              </a:extLst>
            </p:cNvPr>
            <p:cNvCxnSpPr>
              <a:cxnSpLocks/>
              <a:stCxn id="279" idx="0"/>
              <a:endCxn id="278"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98EC2102-37A1-4C8E-9212-B88F2AFF78DA}"/>
                </a:ext>
              </a:extLst>
            </p:cNvPr>
            <p:cNvCxnSpPr>
              <a:cxnSpLocks/>
              <a:stCxn id="295" idx="2"/>
              <a:endCxn id="279"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CADB3FE8-EC06-4978-955E-7FCA88DE58C2}"/>
                </a:ext>
              </a:extLst>
            </p:cNvPr>
            <p:cNvCxnSpPr>
              <a:cxnSpLocks/>
              <a:stCxn id="282" idx="1"/>
              <a:endCxn id="279"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6B9041CB-79FD-4DEB-983B-7DD05BB3482F}"/>
                </a:ext>
              </a:extLst>
            </p:cNvPr>
            <p:cNvCxnSpPr>
              <a:cxnSpLocks/>
              <a:stCxn id="281" idx="7"/>
              <a:endCxn id="279"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387A0A4B-956F-448F-9EC3-12CC7F0464C4}"/>
                </a:ext>
              </a:extLst>
            </p:cNvPr>
            <p:cNvCxnSpPr>
              <a:cxnSpLocks/>
              <a:stCxn id="280" idx="6"/>
              <a:endCxn id="279"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010338F1-EB1B-401B-B2B6-E850EE8F7A1C}"/>
                </a:ext>
              </a:extLst>
            </p:cNvPr>
            <p:cNvCxnSpPr>
              <a:cxnSpLocks/>
              <a:stCxn id="300" idx="7"/>
              <a:endCxn id="280"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645AAFE0-E646-4104-8441-DF1C589C1DF2}"/>
                </a:ext>
              </a:extLst>
            </p:cNvPr>
            <p:cNvCxnSpPr>
              <a:cxnSpLocks/>
              <a:stCxn id="300" idx="6"/>
              <a:endCxn id="281"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BACFB9E6-46F7-48A5-AD60-45B33C791046}"/>
                </a:ext>
              </a:extLst>
            </p:cNvPr>
            <p:cNvCxnSpPr>
              <a:cxnSpLocks/>
              <a:stCxn id="300"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F78232E1-7B15-4981-9C87-83FDB747C79F}"/>
                </a:ext>
              </a:extLst>
            </p:cNvPr>
            <p:cNvCxnSpPr>
              <a:cxnSpLocks/>
              <a:stCxn id="281"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32439E9B-3AAE-4BCD-A004-1BC2CE9BFFA0}"/>
                </a:ext>
              </a:extLst>
            </p:cNvPr>
            <p:cNvCxnSpPr>
              <a:cxnSpLocks/>
              <a:stCxn id="281"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5A067206-AAEE-45A3-A790-EE2DFDE483C5}"/>
                </a:ext>
              </a:extLst>
            </p:cNvPr>
            <p:cNvCxnSpPr>
              <a:cxnSpLocks/>
              <a:stCxn id="282"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9C0C6BA8-DD13-442C-86C7-E73F726D8199}"/>
                </a:ext>
              </a:extLst>
            </p:cNvPr>
            <p:cNvCxnSpPr>
              <a:cxnSpLocks/>
              <a:stCxn id="281" idx="6"/>
              <a:endCxn id="282"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3D5F6161-D8C2-4FF3-92C9-77489ABBE88A}"/>
                </a:ext>
              </a:extLst>
            </p:cNvPr>
            <p:cNvCxnSpPr>
              <a:cxnSpLocks/>
              <a:stCxn id="282" idx="6"/>
              <a:endCxn id="283"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868FC51A-2C86-45DF-8AFA-92593ABA00A2}"/>
                </a:ext>
              </a:extLst>
            </p:cNvPr>
            <p:cNvCxnSpPr>
              <a:cxnSpLocks/>
              <a:stCxn id="284" idx="2"/>
              <a:endCxn id="283"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FDCD7B18-D953-49D6-B44B-8DAEFD98D1E3}"/>
                </a:ext>
              </a:extLst>
            </p:cNvPr>
            <p:cNvCxnSpPr>
              <a:cxnSpLocks/>
              <a:stCxn id="305" idx="0"/>
              <a:endCxn id="283"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43795FD9-1912-46BD-AC5F-FDC9A9F33B69}"/>
                </a:ext>
              </a:extLst>
            </p:cNvPr>
            <p:cNvCxnSpPr>
              <a:cxnSpLocks/>
              <a:endCxn id="283"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E812A3C-9383-4E5B-B1DE-E3327DC9DCEE}"/>
                </a:ext>
              </a:extLst>
            </p:cNvPr>
            <p:cNvCxnSpPr>
              <a:cxnSpLocks/>
              <a:stCxn id="305" idx="2"/>
              <a:endCxn id="284"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9A8508C5-716D-4CDC-B678-A6758E398C71}"/>
                </a:ext>
              </a:extLst>
            </p:cNvPr>
            <p:cNvCxnSpPr>
              <a:cxnSpLocks/>
              <a:stCxn id="287" idx="2"/>
              <a:endCxn id="284"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7D3F4BF5-94EA-4DC1-A167-B5BEF787E345}"/>
                </a:ext>
              </a:extLst>
            </p:cNvPr>
            <p:cNvCxnSpPr>
              <a:cxnSpLocks/>
              <a:stCxn id="287"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A8FFC4F5-2AA2-44C5-903D-54DE1D04D69D}"/>
                </a:ext>
              </a:extLst>
            </p:cNvPr>
            <p:cNvCxnSpPr>
              <a:cxnSpLocks/>
              <a:stCxn id="288"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28BE5A43-7505-42CC-97E9-7E70A1E876E5}"/>
                </a:ext>
              </a:extLst>
            </p:cNvPr>
            <p:cNvCxnSpPr>
              <a:cxnSpLocks/>
              <a:stCxn id="288" idx="2"/>
              <a:endCxn id="287"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2A9289CB-2AE8-4943-82A8-9527CE879B43}"/>
                </a:ext>
              </a:extLst>
            </p:cNvPr>
            <p:cNvCxnSpPr>
              <a:cxnSpLocks/>
              <a:stCxn id="293" idx="4"/>
              <a:endCxn id="288"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22A7A70-B072-4125-9E1A-BA3D46AE5772}"/>
                </a:ext>
              </a:extLst>
            </p:cNvPr>
            <p:cNvCxnSpPr>
              <a:cxnSpLocks/>
              <a:stCxn id="292" idx="3"/>
              <a:endCxn id="288"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759896C0-45C9-4D01-8C50-C08934F9602C}"/>
                </a:ext>
              </a:extLst>
            </p:cNvPr>
            <p:cNvCxnSpPr>
              <a:cxnSpLocks/>
              <a:stCxn id="292" idx="2"/>
              <a:endCxn id="293"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D8221D39-0988-4BD8-95BE-88AF63B2890C}"/>
                </a:ext>
              </a:extLst>
            </p:cNvPr>
            <p:cNvCxnSpPr>
              <a:cxnSpLocks/>
              <a:stCxn id="292" idx="1"/>
              <a:endCxn id="294"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E5D692F5-00C0-4A6A-A758-97B0A0AEF3DF}"/>
                </a:ext>
              </a:extLst>
            </p:cNvPr>
            <p:cNvCxnSpPr>
              <a:cxnSpLocks/>
              <a:stCxn id="290" idx="1"/>
              <a:endCxn id="294"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D4855F3D-A600-42F2-AD82-6F1BFA4C93FA}"/>
                </a:ext>
              </a:extLst>
            </p:cNvPr>
            <p:cNvCxnSpPr>
              <a:cxnSpLocks/>
              <a:stCxn id="290" idx="0"/>
              <a:endCxn id="291"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2618BD81-7499-4C74-A73B-527982EC8B66}"/>
                </a:ext>
              </a:extLst>
            </p:cNvPr>
            <p:cNvCxnSpPr>
              <a:cxnSpLocks/>
              <a:stCxn id="362" idx="7"/>
              <a:endCxn id="427"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415858D3-1BF7-4A22-9163-018B60237EEE}"/>
                </a:ext>
              </a:extLst>
            </p:cNvPr>
            <p:cNvCxnSpPr>
              <a:cxnSpLocks/>
              <a:endCxn id="289"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9029EE5B-033F-42D3-BBBF-E7412984ED14}"/>
                </a:ext>
              </a:extLst>
            </p:cNvPr>
            <p:cNvCxnSpPr>
              <a:cxnSpLocks/>
              <a:stCxn id="362" idx="0"/>
              <a:endCxn id="426"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D288CAE0-27FC-4160-85DB-24D1F26CC1BA}"/>
                </a:ext>
              </a:extLst>
            </p:cNvPr>
            <p:cNvCxnSpPr>
              <a:cxnSpLocks/>
              <a:stCxn id="374" idx="0"/>
              <a:endCxn id="425"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F4CB54ED-0F92-4AA1-9C5E-47D93910C07D}"/>
                </a:ext>
              </a:extLst>
            </p:cNvPr>
            <p:cNvCxnSpPr>
              <a:cxnSpLocks/>
              <a:stCxn id="374" idx="1"/>
              <a:endCxn id="291"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0460B3D9-1F2D-420E-9590-EE19B3534F7F}"/>
                </a:ext>
              </a:extLst>
            </p:cNvPr>
            <p:cNvCxnSpPr>
              <a:cxnSpLocks/>
              <a:stCxn id="291" idx="2"/>
              <a:endCxn id="294"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470E3097-6465-4EC3-9ED9-B648E6A7DC7A}"/>
                </a:ext>
              </a:extLst>
            </p:cNvPr>
            <p:cNvCxnSpPr>
              <a:cxnSpLocks/>
              <a:stCxn id="290" idx="2"/>
              <a:endCxn id="292"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05F76776-81A4-4240-B4FF-973AC41CC5C3}"/>
                </a:ext>
              </a:extLst>
            </p:cNvPr>
            <p:cNvCxnSpPr>
              <a:cxnSpLocks/>
              <a:stCxn id="289" idx="1"/>
              <a:endCxn id="292"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7C1E769F-541B-43B2-A1B8-13E0063F9283}"/>
                </a:ext>
              </a:extLst>
            </p:cNvPr>
            <p:cNvCxnSpPr>
              <a:cxnSpLocks/>
              <a:stCxn id="289" idx="3"/>
              <a:endCxn id="306"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A364C1B0-2AAC-4AFD-AEAA-85F644FA7843}"/>
                </a:ext>
              </a:extLst>
            </p:cNvPr>
            <p:cNvCxnSpPr>
              <a:cxnSpLocks/>
              <a:stCxn id="292" idx="4"/>
              <a:endCxn id="306"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DC69A0BA-54EF-4370-B01E-B4A5BF46D544}"/>
                </a:ext>
              </a:extLst>
            </p:cNvPr>
            <p:cNvCxnSpPr>
              <a:cxnSpLocks/>
              <a:stCxn id="288" idx="5"/>
              <a:endCxn id="306"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A53C4522-67C1-4D46-9C9C-495B99DDD1B4}"/>
                </a:ext>
              </a:extLst>
            </p:cNvPr>
            <p:cNvCxnSpPr>
              <a:cxnSpLocks/>
              <a:stCxn id="289" idx="7"/>
              <a:endCxn id="290"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778F57A1-5CDD-455C-B229-B0D597EA68B8}"/>
                </a:ext>
              </a:extLst>
            </p:cNvPr>
            <p:cNvCxnSpPr>
              <a:cxnSpLocks/>
              <a:stCxn id="287" idx="7"/>
              <a:endCxn id="293"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7C15B007-5135-4B21-8D4C-16BA23F649CC}"/>
                </a:ext>
              </a:extLst>
            </p:cNvPr>
            <p:cNvCxnSpPr>
              <a:cxnSpLocks/>
              <a:endCxn id="289"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78" name="Oval 277">
              <a:extLst>
                <a:ext uri="{FF2B5EF4-FFF2-40B4-BE49-F238E27FC236}">
                  <a16:creationId xmlns:a16="http://schemas.microsoft.com/office/drawing/2014/main" id="{2C73B2E8-418D-44C1-99B4-42CB6E71E485}"/>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9" name="Oval 278">
              <a:extLst>
                <a:ext uri="{FF2B5EF4-FFF2-40B4-BE49-F238E27FC236}">
                  <a16:creationId xmlns:a16="http://schemas.microsoft.com/office/drawing/2014/main" id="{ABD265EB-C007-43B7-B5D8-12E2F144252A}"/>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0" name="Oval 279">
              <a:extLst>
                <a:ext uri="{FF2B5EF4-FFF2-40B4-BE49-F238E27FC236}">
                  <a16:creationId xmlns:a16="http://schemas.microsoft.com/office/drawing/2014/main" id="{116E17A9-C87E-4D32-ACEA-2F2EC0F5AE7C}"/>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1" name="Oval 280">
              <a:extLst>
                <a:ext uri="{FF2B5EF4-FFF2-40B4-BE49-F238E27FC236}">
                  <a16:creationId xmlns:a16="http://schemas.microsoft.com/office/drawing/2014/main" id="{017D0F1B-AF12-44F4-91F8-54D65272542F}"/>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2" name="Oval 281">
              <a:extLst>
                <a:ext uri="{FF2B5EF4-FFF2-40B4-BE49-F238E27FC236}">
                  <a16:creationId xmlns:a16="http://schemas.microsoft.com/office/drawing/2014/main" id="{2DE4F281-C4BA-4DCB-B4C7-E72C8D075BA2}"/>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3" name="Oval 282">
              <a:extLst>
                <a:ext uri="{FF2B5EF4-FFF2-40B4-BE49-F238E27FC236}">
                  <a16:creationId xmlns:a16="http://schemas.microsoft.com/office/drawing/2014/main" id="{302E38EA-EF2B-433D-A654-AE60CFEF9704}"/>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4" name="Oval 283">
              <a:extLst>
                <a:ext uri="{FF2B5EF4-FFF2-40B4-BE49-F238E27FC236}">
                  <a16:creationId xmlns:a16="http://schemas.microsoft.com/office/drawing/2014/main" id="{2BAF3971-D8CA-421F-8713-04074D6B04C3}"/>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5" name="Oval 284">
              <a:extLst>
                <a:ext uri="{FF2B5EF4-FFF2-40B4-BE49-F238E27FC236}">
                  <a16:creationId xmlns:a16="http://schemas.microsoft.com/office/drawing/2014/main" id="{1246C86C-3891-4253-937B-31AF24C3D380}"/>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6" name="Oval 285">
              <a:extLst>
                <a:ext uri="{FF2B5EF4-FFF2-40B4-BE49-F238E27FC236}">
                  <a16:creationId xmlns:a16="http://schemas.microsoft.com/office/drawing/2014/main" id="{B2E361E8-CDE3-42DF-ADE1-8A101094DC34}"/>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7" name="Oval 286">
              <a:extLst>
                <a:ext uri="{FF2B5EF4-FFF2-40B4-BE49-F238E27FC236}">
                  <a16:creationId xmlns:a16="http://schemas.microsoft.com/office/drawing/2014/main" id="{193404F7-49BB-489C-A1E4-8A71D3256527}"/>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8" name="Oval 287">
              <a:extLst>
                <a:ext uri="{FF2B5EF4-FFF2-40B4-BE49-F238E27FC236}">
                  <a16:creationId xmlns:a16="http://schemas.microsoft.com/office/drawing/2014/main" id="{DF9994C2-ABD3-4130-9019-742122A596D8}"/>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9" name="Oval 288">
              <a:extLst>
                <a:ext uri="{FF2B5EF4-FFF2-40B4-BE49-F238E27FC236}">
                  <a16:creationId xmlns:a16="http://schemas.microsoft.com/office/drawing/2014/main" id="{1457F310-0108-4C01-ACF3-AB03BC780770}"/>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0" name="Oval 289">
              <a:extLst>
                <a:ext uri="{FF2B5EF4-FFF2-40B4-BE49-F238E27FC236}">
                  <a16:creationId xmlns:a16="http://schemas.microsoft.com/office/drawing/2014/main" id="{8134985E-8F9D-4F3B-8182-665D8342C9CD}"/>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1" name="Oval 290">
              <a:extLst>
                <a:ext uri="{FF2B5EF4-FFF2-40B4-BE49-F238E27FC236}">
                  <a16:creationId xmlns:a16="http://schemas.microsoft.com/office/drawing/2014/main" id="{ADFCA3EA-B3EA-4706-88A2-039B050E4CE5}"/>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2" name="Oval 291">
              <a:extLst>
                <a:ext uri="{FF2B5EF4-FFF2-40B4-BE49-F238E27FC236}">
                  <a16:creationId xmlns:a16="http://schemas.microsoft.com/office/drawing/2014/main" id="{B2FFBCB0-0A6E-4252-81F8-2A0E5E7B35E7}"/>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3" name="Oval 292">
              <a:extLst>
                <a:ext uri="{FF2B5EF4-FFF2-40B4-BE49-F238E27FC236}">
                  <a16:creationId xmlns:a16="http://schemas.microsoft.com/office/drawing/2014/main" id="{3317D023-1698-4446-ACD5-6A30F2CD1B22}"/>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4" name="Oval 293">
              <a:extLst>
                <a:ext uri="{FF2B5EF4-FFF2-40B4-BE49-F238E27FC236}">
                  <a16:creationId xmlns:a16="http://schemas.microsoft.com/office/drawing/2014/main" id="{108EF3BB-E310-442A-A28C-5635A569132D}"/>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5" name="Oval 294">
              <a:extLst>
                <a:ext uri="{FF2B5EF4-FFF2-40B4-BE49-F238E27FC236}">
                  <a16:creationId xmlns:a16="http://schemas.microsoft.com/office/drawing/2014/main" id="{208BE4C1-CF0E-4E53-A236-4062F813EC5A}"/>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6" name="Oval 295">
              <a:extLst>
                <a:ext uri="{FF2B5EF4-FFF2-40B4-BE49-F238E27FC236}">
                  <a16:creationId xmlns:a16="http://schemas.microsoft.com/office/drawing/2014/main" id="{A7349EFE-11F3-445D-84D6-7D0E21EEBC20}"/>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7" name="Oval 296">
              <a:extLst>
                <a:ext uri="{FF2B5EF4-FFF2-40B4-BE49-F238E27FC236}">
                  <a16:creationId xmlns:a16="http://schemas.microsoft.com/office/drawing/2014/main" id="{737D6246-531A-4F35-B075-9E99F9D2B7CD}"/>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98" name="Straight Connector 297">
              <a:extLst>
                <a:ext uri="{FF2B5EF4-FFF2-40B4-BE49-F238E27FC236}">
                  <a16:creationId xmlns:a16="http://schemas.microsoft.com/office/drawing/2014/main" id="{63E73314-425F-4AFB-BF7B-94D1524C2AF2}"/>
                </a:ext>
              </a:extLst>
            </p:cNvPr>
            <p:cNvCxnSpPr>
              <a:cxnSpLocks/>
              <a:stCxn id="297" idx="2"/>
              <a:endCxn id="279"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0ABA7747-C6F2-4B31-AF33-31182F5F10A0}"/>
                </a:ext>
              </a:extLst>
            </p:cNvPr>
            <p:cNvCxnSpPr>
              <a:cxnSpLocks/>
              <a:stCxn id="280" idx="4"/>
              <a:endCxn id="281"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0" name="Oval 299">
              <a:extLst>
                <a:ext uri="{FF2B5EF4-FFF2-40B4-BE49-F238E27FC236}">
                  <a16:creationId xmlns:a16="http://schemas.microsoft.com/office/drawing/2014/main" id="{30985B84-8873-4FD1-9671-C62554D4E9D4}"/>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301" name="Straight Connector 300">
              <a:extLst>
                <a:ext uri="{FF2B5EF4-FFF2-40B4-BE49-F238E27FC236}">
                  <a16:creationId xmlns:a16="http://schemas.microsoft.com/office/drawing/2014/main" id="{7D974A51-03B6-4D2C-8676-E439A0A3E948}"/>
                </a:ext>
              </a:extLst>
            </p:cNvPr>
            <p:cNvCxnSpPr>
              <a:cxnSpLocks/>
              <a:stCxn id="300"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729DA174-BEBE-4C22-BBA8-9630695B05AA}"/>
                </a:ext>
              </a:extLst>
            </p:cNvPr>
            <p:cNvCxnSpPr>
              <a:cxnSpLocks/>
              <a:stCxn id="300"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17CEDE54-831A-41FC-8837-2EAC2C9284E4}"/>
                </a:ext>
              </a:extLst>
            </p:cNvPr>
            <p:cNvCxnSpPr>
              <a:cxnSpLocks/>
              <a:stCxn id="300"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18B05773-F3A8-4A08-8A39-80DF2FC0D75F}"/>
                </a:ext>
              </a:extLst>
            </p:cNvPr>
            <p:cNvCxnSpPr>
              <a:cxnSpLocks/>
              <a:endCxn id="280"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5" name="Chord 304">
              <a:extLst>
                <a:ext uri="{FF2B5EF4-FFF2-40B4-BE49-F238E27FC236}">
                  <a16:creationId xmlns:a16="http://schemas.microsoft.com/office/drawing/2014/main" id="{88D040A7-3A6E-4A6F-9929-3F3A11E5B278}"/>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6" name="Chord 305">
              <a:extLst>
                <a:ext uri="{FF2B5EF4-FFF2-40B4-BE49-F238E27FC236}">
                  <a16:creationId xmlns:a16="http://schemas.microsoft.com/office/drawing/2014/main" id="{D3AD2E65-E325-4CD1-B01C-6B39582B7F9C}"/>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307" name="Straight Connector 306">
              <a:extLst>
                <a:ext uri="{FF2B5EF4-FFF2-40B4-BE49-F238E27FC236}">
                  <a16:creationId xmlns:a16="http://schemas.microsoft.com/office/drawing/2014/main" id="{A7D9EACA-6DDA-42A0-8443-C2098ADCE1C6}"/>
                </a:ext>
              </a:extLst>
            </p:cNvPr>
            <p:cNvCxnSpPr>
              <a:cxnSpLocks/>
              <a:stCxn id="305" idx="1"/>
              <a:endCxn id="287"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6660B2E9-F059-4486-913A-6831034EE9D5}"/>
                </a:ext>
              </a:extLst>
            </p:cNvPr>
            <p:cNvCxnSpPr>
              <a:cxnSpLocks/>
              <a:endCxn id="359"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7B8AA844-57BD-4179-8FBF-A2270F702808}"/>
                </a:ext>
              </a:extLst>
            </p:cNvPr>
            <p:cNvCxnSpPr>
              <a:cxnSpLocks/>
              <a:endCxn id="374"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A65302F9-A675-442D-9F14-8D17E6E5216E}"/>
                </a:ext>
              </a:extLst>
            </p:cNvPr>
            <p:cNvCxnSpPr>
              <a:cxnSpLocks/>
              <a:stCxn id="359" idx="0"/>
              <a:endCxn id="374"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09C1AA70-8A3F-4BB1-855A-B301E39287CA}"/>
                </a:ext>
              </a:extLst>
            </p:cNvPr>
            <p:cNvCxnSpPr>
              <a:cxnSpLocks/>
              <a:stCxn id="425" idx="2"/>
              <a:endCxn id="361"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8D70AF19-4BD3-41BF-87A8-972550327F7E}"/>
                </a:ext>
              </a:extLst>
            </p:cNvPr>
            <p:cNvCxnSpPr>
              <a:cxnSpLocks/>
              <a:stCxn id="359" idx="7"/>
              <a:endCxn id="361"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45CE9301-FBA3-4ED5-A0C0-3AB948666454}"/>
                </a:ext>
              </a:extLst>
            </p:cNvPr>
            <p:cNvCxnSpPr>
              <a:cxnSpLocks/>
              <a:endCxn id="374"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4139FB64-1147-42D5-A4D0-C076D277E2B7}"/>
                </a:ext>
              </a:extLst>
            </p:cNvPr>
            <p:cNvCxnSpPr>
              <a:cxnSpLocks/>
              <a:stCxn id="374" idx="6"/>
              <a:endCxn id="361"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13BEB394-9BA9-49A6-9CE7-D9AC8238263D}"/>
                </a:ext>
              </a:extLst>
            </p:cNvPr>
            <p:cNvCxnSpPr>
              <a:cxnSpLocks/>
              <a:stCxn id="360" idx="0"/>
              <a:endCxn id="361"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4565783E-9459-4C6D-B867-75E6C707534C}"/>
                </a:ext>
              </a:extLst>
            </p:cNvPr>
            <p:cNvCxnSpPr>
              <a:cxnSpLocks/>
              <a:stCxn id="363" idx="1"/>
              <a:endCxn id="361"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849FBA7E-71A8-4753-9136-1A91EC229C77}"/>
                </a:ext>
              </a:extLst>
            </p:cNvPr>
            <p:cNvCxnSpPr>
              <a:cxnSpLocks/>
              <a:stCxn id="363" idx="0"/>
              <a:endCxn id="362"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F0DA1EA9-EB9A-4F8C-A1E5-E6EE67DEA1F2}"/>
                </a:ext>
              </a:extLst>
            </p:cNvPr>
            <p:cNvCxnSpPr>
              <a:cxnSpLocks/>
              <a:stCxn id="362" idx="2"/>
              <a:endCxn id="361"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D6ECBB5B-B043-401D-B9A4-7570EC3E6304}"/>
                </a:ext>
              </a:extLst>
            </p:cNvPr>
            <p:cNvCxnSpPr>
              <a:cxnSpLocks/>
              <a:stCxn id="362" idx="7"/>
              <a:endCxn id="370"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E778DF75-C92A-4794-8F8F-5E3CC206A7DE}"/>
                </a:ext>
              </a:extLst>
            </p:cNvPr>
            <p:cNvCxnSpPr>
              <a:cxnSpLocks/>
              <a:stCxn id="362" idx="6"/>
              <a:endCxn id="369"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15545D1D-9741-40EE-B757-3637A308ED06}"/>
                </a:ext>
              </a:extLst>
            </p:cNvPr>
            <p:cNvCxnSpPr>
              <a:cxnSpLocks/>
              <a:stCxn id="369" idx="7"/>
              <a:endCxn id="370"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991CA565-3B8F-4F51-BB2F-83FF27815C00}"/>
                </a:ext>
              </a:extLst>
            </p:cNvPr>
            <p:cNvCxnSpPr>
              <a:cxnSpLocks/>
              <a:stCxn id="426" idx="1"/>
              <a:endCxn id="361"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E8081D33-2B4D-4625-B2B1-572E65DDA168}"/>
                </a:ext>
              </a:extLst>
            </p:cNvPr>
            <p:cNvCxnSpPr>
              <a:cxnSpLocks/>
              <a:endCxn id="359"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8BF51E69-B89B-47C4-B542-D8826A252A28}"/>
                </a:ext>
              </a:extLst>
            </p:cNvPr>
            <p:cNvCxnSpPr>
              <a:cxnSpLocks/>
              <a:stCxn id="360" idx="2"/>
              <a:endCxn id="359"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F687AFEB-BF27-4F19-8E6C-E05412A14F33}"/>
                </a:ext>
              </a:extLst>
            </p:cNvPr>
            <p:cNvCxnSpPr>
              <a:cxnSpLocks/>
              <a:stCxn id="375" idx="0"/>
              <a:endCxn id="359"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C16894BC-924D-460C-B726-294E02661D7A}"/>
                </a:ext>
              </a:extLst>
            </p:cNvPr>
            <p:cNvCxnSpPr>
              <a:cxnSpLocks/>
              <a:endCxn id="359"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8A3F03CC-F10B-4191-ADB1-9F43DE0BC29B}"/>
                </a:ext>
              </a:extLst>
            </p:cNvPr>
            <p:cNvCxnSpPr>
              <a:cxnSpLocks/>
              <a:stCxn id="375" idx="2"/>
              <a:endCxn id="360"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9716A65A-6A75-41DB-A73A-9480C05F6563}"/>
                </a:ext>
              </a:extLst>
            </p:cNvPr>
            <p:cNvCxnSpPr>
              <a:cxnSpLocks/>
              <a:stCxn id="363" idx="2"/>
              <a:endCxn id="360"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F6DD599F-23E8-4EDC-BDFE-919BDB4933F0}"/>
                </a:ext>
              </a:extLst>
            </p:cNvPr>
            <p:cNvCxnSpPr>
              <a:cxnSpLocks/>
              <a:stCxn id="363"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C1ECACA0-B229-4FE8-A6C9-9F0EDF09A1DB}"/>
                </a:ext>
              </a:extLst>
            </p:cNvPr>
            <p:cNvCxnSpPr>
              <a:cxnSpLocks/>
              <a:stCxn id="364"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33EB8B8C-754D-4AFC-A330-2F213E109C3C}"/>
                </a:ext>
              </a:extLst>
            </p:cNvPr>
            <p:cNvCxnSpPr>
              <a:cxnSpLocks/>
              <a:stCxn id="364" idx="2"/>
              <a:endCxn id="363"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25F2346F-C643-4C11-8698-7053A69D12E3}"/>
                </a:ext>
              </a:extLst>
            </p:cNvPr>
            <p:cNvCxnSpPr>
              <a:cxnSpLocks/>
              <a:stCxn id="369" idx="4"/>
              <a:endCxn id="364"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4F95FE23-F315-46DA-84BC-BE48AF04153F}"/>
                </a:ext>
              </a:extLst>
            </p:cNvPr>
            <p:cNvCxnSpPr>
              <a:cxnSpLocks/>
              <a:stCxn id="368" idx="3"/>
              <a:endCxn id="364"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E4A9082D-A2C4-4995-BB67-03E747E7AC25}"/>
                </a:ext>
              </a:extLst>
            </p:cNvPr>
            <p:cNvCxnSpPr>
              <a:cxnSpLocks/>
              <a:stCxn id="368" idx="2"/>
              <a:endCxn id="369"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0FAB7A54-2D0F-4982-AF53-42A2BC1958A8}"/>
                </a:ext>
              </a:extLst>
            </p:cNvPr>
            <p:cNvCxnSpPr>
              <a:cxnSpLocks/>
              <a:stCxn id="368" idx="1"/>
              <a:endCxn id="370"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A1FC95DE-C05E-45BE-8192-6182952A6BE7}"/>
                </a:ext>
              </a:extLst>
            </p:cNvPr>
            <p:cNvCxnSpPr>
              <a:cxnSpLocks/>
              <a:stCxn id="366" idx="1"/>
              <a:endCxn id="370"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33B2176B-8B8B-48F8-8147-D0C071202A40}"/>
                </a:ext>
              </a:extLst>
            </p:cNvPr>
            <p:cNvCxnSpPr>
              <a:cxnSpLocks/>
              <a:stCxn id="366" idx="0"/>
              <a:endCxn id="367"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9B44FC8B-3DFC-4B10-B9AE-62ED02202754}"/>
                </a:ext>
              </a:extLst>
            </p:cNvPr>
            <p:cNvCxnSpPr>
              <a:cxnSpLocks/>
              <a:stCxn id="372" idx="0"/>
              <a:endCxn id="371"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5CB26D1-60B0-4A9B-9D15-879C86B9C4C5}"/>
                </a:ext>
              </a:extLst>
            </p:cNvPr>
            <p:cNvCxnSpPr>
              <a:cxnSpLocks/>
              <a:stCxn id="400" idx="7"/>
              <a:endCxn id="371"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6AAC7601-2F4E-46EA-8236-299800AD6ACE}"/>
                </a:ext>
              </a:extLst>
            </p:cNvPr>
            <p:cNvCxnSpPr>
              <a:cxnSpLocks/>
              <a:endCxn id="372"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A72E4E7D-CA7C-4E08-A968-6DEF5D7A4E7A}"/>
                </a:ext>
              </a:extLst>
            </p:cNvPr>
            <p:cNvCxnSpPr>
              <a:cxnSpLocks/>
              <a:stCxn id="399" idx="5"/>
              <a:endCxn id="373"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229E5EE9-E15F-491A-BC23-4F8802106BA7}"/>
                </a:ext>
              </a:extLst>
            </p:cNvPr>
            <p:cNvCxnSpPr>
              <a:cxnSpLocks/>
              <a:endCxn id="373"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997E4CC0-4F14-4E11-AC28-B27FB12CC1DC}"/>
                </a:ext>
              </a:extLst>
            </p:cNvPr>
            <p:cNvCxnSpPr>
              <a:cxnSpLocks/>
              <a:stCxn id="373"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3E2C50E3-C44F-4846-A66B-7853A4028A65}"/>
                </a:ext>
              </a:extLst>
            </p:cNvPr>
            <p:cNvCxnSpPr>
              <a:cxnSpLocks/>
              <a:stCxn id="373" idx="3"/>
              <a:endCxn id="365"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691F21CB-DF67-4B69-931C-405D3B1011A8}"/>
                </a:ext>
              </a:extLst>
            </p:cNvPr>
            <p:cNvCxnSpPr>
              <a:cxnSpLocks/>
              <a:stCxn id="373" idx="1"/>
              <a:endCxn id="366"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31C1FAE9-20BF-4ACB-8229-64F8BFFF0A6C}"/>
                </a:ext>
              </a:extLst>
            </p:cNvPr>
            <p:cNvCxnSpPr>
              <a:cxnSpLocks/>
              <a:stCxn id="372" idx="2"/>
              <a:endCxn id="366"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A4F8C258-9B9B-4BF4-B5A2-E8167E1BA0B5}"/>
                </a:ext>
              </a:extLst>
            </p:cNvPr>
            <p:cNvCxnSpPr>
              <a:cxnSpLocks/>
              <a:stCxn id="371" idx="3"/>
              <a:endCxn id="366"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C78A8156-0A86-431E-9CD1-7C38E48EBB31}"/>
                </a:ext>
              </a:extLst>
            </p:cNvPr>
            <p:cNvCxnSpPr>
              <a:cxnSpLocks/>
              <a:stCxn id="371" idx="2"/>
              <a:endCxn id="367"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8841E652-D612-4A06-8589-D625D4482440}"/>
                </a:ext>
              </a:extLst>
            </p:cNvPr>
            <p:cNvCxnSpPr>
              <a:cxnSpLocks/>
              <a:stCxn id="367" idx="1"/>
              <a:endCxn id="370"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1A3ED03B-88EE-4AC2-8622-3B3FAAE6FE84}"/>
                </a:ext>
              </a:extLst>
            </p:cNvPr>
            <p:cNvCxnSpPr>
              <a:cxnSpLocks/>
              <a:stCxn id="366" idx="2"/>
              <a:endCxn id="368"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C2A8D3C0-90DF-48ED-A358-3CFAFD9C18F8}"/>
                </a:ext>
              </a:extLst>
            </p:cNvPr>
            <p:cNvCxnSpPr>
              <a:cxnSpLocks/>
              <a:stCxn id="365" idx="1"/>
              <a:endCxn id="368"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D98319B2-B324-42B8-BED1-3079085AA7C5}"/>
                </a:ext>
              </a:extLst>
            </p:cNvPr>
            <p:cNvCxnSpPr>
              <a:cxnSpLocks/>
              <a:stCxn id="365" idx="3"/>
              <a:endCxn id="376"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B96FD94C-F95B-406D-833C-70E89A577351}"/>
                </a:ext>
              </a:extLst>
            </p:cNvPr>
            <p:cNvCxnSpPr>
              <a:cxnSpLocks/>
              <a:stCxn id="368" idx="4"/>
              <a:endCxn id="376"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E8D2DFFE-9FB5-44A7-A03E-5D364C50084B}"/>
                </a:ext>
              </a:extLst>
            </p:cNvPr>
            <p:cNvCxnSpPr>
              <a:cxnSpLocks/>
              <a:stCxn id="364" idx="5"/>
              <a:endCxn id="376"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C9A54D6E-CF38-4F1A-B8A0-48335FC16AC1}"/>
                </a:ext>
              </a:extLst>
            </p:cNvPr>
            <p:cNvCxnSpPr>
              <a:cxnSpLocks/>
              <a:stCxn id="365" idx="7"/>
              <a:endCxn id="366"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8E8D7C8A-9B6A-477E-8C4D-70627AD71626}"/>
                </a:ext>
              </a:extLst>
            </p:cNvPr>
            <p:cNvCxnSpPr>
              <a:cxnSpLocks/>
              <a:stCxn id="363" idx="7"/>
              <a:endCxn id="369"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62F84021-BAE9-44E2-BD21-CF965A4908F0}"/>
                </a:ext>
              </a:extLst>
            </p:cNvPr>
            <p:cNvCxnSpPr>
              <a:cxnSpLocks/>
              <a:endCxn id="365"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7C27ACC5-BEAA-4AEA-A77F-37AEDC14C7D8}"/>
                </a:ext>
              </a:extLst>
            </p:cNvPr>
            <p:cNvCxnSpPr>
              <a:cxnSpLocks/>
              <a:stCxn id="373" idx="7"/>
              <a:endCxn id="372"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59" name="Oval 358">
              <a:extLst>
                <a:ext uri="{FF2B5EF4-FFF2-40B4-BE49-F238E27FC236}">
                  <a16:creationId xmlns:a16="http://schemas.microsoft.com/office/drawing/2014/main" id="{878CA2A1-BF16-4997-97C6-09A7044BD605}"/>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0" name="Oval 359">
              <a:extLst>
                <a:ext uri="{FF2B5EF4-FFF2-40B4-BE49-F238E27FC236}">
                  <a16:creationId xmlns:a16="http://schemas.microsoft.com/office/drawing/2014/main" id="{8BDC6344-A5EB-4835-8A96-AB878D02E680}"/>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1" name="Oval 360">
              <a:extLst>
                <a:ext uri="{FF2B5EF4-FFF2-40B4-BE49-F238E27FC236}">
                  <a16:creationId xmlns:a16="http://schemas.microsoft.com/office/drawing/2014/main" id="{BB3CA4F0-B791-4FE4-919C-7796B5871CDE}"/>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2" name="Oval 361">
              <a:extLst>
                <a:ext uri="{FF2B5EF4-FFF2-40B4-BE49-F238E27FC236}">
                  <a16:creationId xmlns:a16="http://schemas.microsoft.com/office/drawing/2014/main" id="{74D9D970-39EC-4123-8B8B-A597B09D830E}"/>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3" name="Oval 362">
              <a:extLst>
                <a:ext uri="{FF2B5EF4-FFF2-40B4-BE49-F238E27FC236}">
                  <a16:creationId xmlns:a16="http://schemas.microsoft.com/office/drawing/2014/main" id="{540DB0C9-D8BE-4B4F-ABE4-31455BD44A34}"/>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4" name="Oval 363">
              <a:extLst>
                <a:ext uri="{FF2B5EF4-FFF2-40B4-BE49-F238E27FC236}">
                  <a16:creationId xmlns:a16="http://schemas.microsoft.com/office/drawing/2014/main" id="{1B79F4E3-63CA-48EE-A2E4-9BD0B7F82D80}"/>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5" name="Oval 364">
              <a:extLst>
                <a:ext uri="{FF2B5EF4-FFF2-40B4-BE49-F238E27FC236}">
                  <a16:creationId xmlns:a16="http://schemas.microsoft.com/office/drawing/2014/main" id="{EBBF5F20-8A76-4248-B7CA-9B6C23D82793}"/>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6" name="Oval 365">
              <a:extLst>
                <a:ext uri="{FF2B5EF4-FFF2-40B4-BE49-F238E27FC236}">
                  <a16:creationId xmlns:a16="http://schemas.microsoft.com/office/drawing/2014/main" id="{8EAD3832-92E6-437F-A075-EA04BB5E0854}"/>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7" name="Oval 366">
              <a:extLst>
                <a:ext uri="{FF2B5EF4-FFF2-40B4-BE49-F238E27FC236}">
                  <a16:creationId xmlns:a16="http://schemas.microsoft.com/office/drawing/2014/main" id="{9962974A-BB1C-4676-BCAF-E0F7A0109EC9}"/>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8" name="Oval 367">
              <a:extLst>
                <a:ext uri="{FF2B5EF4-FFF2-40B4-BE49-F238E27FC236}">
                  <a16:creationId xmlns:a16="http://schemas.microsoft.com/office/drawing/2014/main" id="{0934823F-100D-47ED-BFD9-B8B07B4E245B}"/>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9" name="Oval 368">
              <a:extLst>
                <a:ext uri="{FF2B5EF4-FFF2-40B4-BE49-F238E27FC236}">
                  <a16:creationId xmlns:a16="http://schemas.microsoft.com/office/drawing/2014/main" id="{2FAFA5E5-67D4-4E82-9619-0602BBA89A97}"/>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0" name="Oval 369">
              <a:extLst>
                <a:ext uri="{FF2B5EF4-FFF2-40B4-BE49-F238E27FC236}">
                  <a16:creationId xmlns:a16="http://schemas.microsoft.com/office/drawing/2014/main" id="{F95C1264-A030-4F74-B615-A9E09B68ACF0}"/>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1" name="Oval 370">
              <a:extLst>
                <a:ext uri="{FF2B5EF4-FFF2-40B4-BE49-F238E27FC236}">
                  <a16:creationId xmlns:a16="http://schemas.microsoft.com/office/drawing/2014/main" id="{4FF2E79E-B3ED-4BA3-B4C4-2DC228226E52}"/>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2" name="Oval 371">
              <a:extLst>
                <a:ext uri="{FF2B5EF4-FFF2-40B4-BE49-F238E27FC236}">
                  <a16:creationId xmlns:a16="http://schemas.microsoft.com/office/drawing/2014/main" id="{0266AC30-B4CA-4DD4-B8F7-115F431C35F2}"/>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3" name="Oval 372">
              <a:extLst>
                <a:ext uri="{FF2B5EF4-FFF2-40B4-BE49-F238E27FC236}">
                  <a16:creationId xmlns:a16="http://schemas.microsoft.com/office/drawing/2014/main" id="{D6DB7E34-1C9A-430B-BAA1-CAA7C58A06F4}"/>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4" name="Oval 373">
              <a:extLst>
                <a:ext uri="{FF2B5EF4-FFF2-40B4-BE49-F238E27FC236}">
                  <a16:creationId xmlns:a16="http://schemas.microsoft.com/office/drawing/2014/main" id="{6E7B2507-78A0-4766-96A4-89BFB08788BA}"/>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5" name="Chord 374">
              <a:extLst>
                <a:ext uri="{FF2B5EF4-FFF2-40B4-BE49-F238E27FC236}">
                  <a16:creationId xmlns:a16="http://schemas.microsoft.com/office/drawing/2014/main" id="{6756C758-72BF-4B7E-AD64-D3DEDEAFAAEB}"/>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6" name="Chord 375">
              <a:extLst>
                <a:ext uri="{FF2B5EF4-FFF2-40B4-BE49-F238E27FC236}">
                  <a16:creationId xmlns:a16="http://schemas.microsoft.com/office/drawing/2014/main" id="{3E2EF3D9-A3E0-476A-A92C-620D147A54B0}"/>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377" name="Straight Connector 376">
              <a:extLst>
                <a:ext uri="{FF2B5EF4-FFF2-40B4-BE49-F238E27FC236}">
                  <a16:creationId xmlns:a16="http://schemas.microsoft.com/office/drawing/2014/main" id="{8C1BDA46-F9CF-405E-B1F8-DB453D70DF55}"/>
                </a:ext>
              </a:extLst>
            </p:cNvPr>
            <p:cNvCxnSpPr>
              <a:cxnSpLocks/>
              <a:stCxn id="375" idx="1"/>
              <a:endCxn id="363"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D8538BDB-906F-439F-8D0A-D679C9FB6DDE}"/>
                </a:ext>
              </a:extLst>
            </p:cNvPr>
            <p:cNvCxnSpPr>
              <a:cxnSpLocks/>
              <a:stCxn id="397" idx="6"/>
              <a:endCxn id="371"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BFAF05BF-B4FA-4BA1-B38C-5040819920C4}"/>
                </a:ext>
              </a:extLst>
            </p:cNvPr>
            <p:cNvCxnSpPr>
              <a:cxnSpLocks/>
              <a:stCxn id="394" idx="4"/>
              <a:endCxn id="400"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B48E4104-5B5A-4084-AE95-50E121B2C6A2}"/>
                </a:ext>
              </a:extLst>
            </p:cNvPr>
            <p:cNvCxnSpPr>
              <a:cxnSpLocks/>
              <a:stCxn id="400" idx="4"/>
              <a:endCxn id="399"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94A42C92-870A-40B6-B1D0-FAACCDF175CC}"/>
                </a:ext>
              </a:extLst>
            </p:cNvPr>
            <p:cNvCxnSpPr>
              <a:cxnSpLocks/>
              <a:stCxn id="398"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35521C61-4F00-4DE2-A5FE-E1964E75D36D}"/>
                </a:ext>
              </a:extLst>
            </p:cNvPr>
            <p:cNvCxnSpPr>
              <a:cxnSpLocks/>
              <a:stCxn id="398" idx="0"/>
              <a:endCxn id="399"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A1D8D2D0-30D2-4EEA-A8CA-8E476929E7C2}"/>
                </a:ext>
              </a:extLst>
            </p:cNvPr>
            <p:cNvCxnSpPr>
              <a:cxnSpLocks/>
              <a:stCxn id="408" idx="1"/>
              <a:endCxn id="394"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1225D5A2-73D1-497E-922B-4C790347414B}"/>
                </a:ext>
              </a:extLst>
            </p:cNvPr>
            <p:cNvCxnSpPr>
              <a:cxnSpLocks/>
              <a:stCxn id="399" idx="2"/>
              <a:endCxn id="408"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EA54123A-E710-434C-BE12-7C9F412AB917}"/>
                </a:ext>
              </a:extLst>
            </p:cNvPr>
            <p:cNvCxnSpPr>
              <a:cxnSpLocks/>
              <a:stCxn id="398"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A05C7F84-C23C-4A1C-8F2F-772AC8FCE992}"/>
                </a:ext>
              </a:extLst>
            </p:cNvPr>
            <p:cNvCxnSpPr>
              <a:cxnSpLocks/>
              <a:stCxn id="371" idx="1"/>
              <a:endCxn id="278"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2DD35B3D-BA7F-46E0-8723-E3631B08652C}"/>
                </a:ext>
              </a:extLst>
            </p:cNvPr>
            <p:cNvCxnSpPr>
              <a:cxnSpLocks/>
              <a:stCxn id="396" idx="6"/>
              <a:endCxn id="395"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91A646F6-823B-4C58-9AA7-1D1D5C1203E1}"/>
                </a:ext>
              </a:extLst>
            </p:cNvPr>
            <p:cNvCxnSpPr>
              <a:cxnSpLocks/>
              <a:stCxn id="394" idx="7"/>
              <a:endCxn id="396"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6D46DAEA-09F6-492D-B8E0-A21B47CAA28A}"/>
                </a:ext>
              </a:extLst>
            </p:cNvPr>
            <p:cNvCxnSpPr>
              <a:cxnSpLocks/>
              <a:stCxn id="394" idx="5"/>
              <a:endCxn id="397"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ED2E067B-71A9-49B0-8D1F-1835CFAA3B01}"/>
                </a:ext>
              </a:extLst>
            </p:cNvPr>
            <p:cNvCxnSpPr>
              <a:cxnSpLocks/>
              <a:stCxn id="395" idx="3"/>
              <a:endCxn id="397"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98826402-6BFE-4BED-BD3C-DCA8D2F95726}"/>
                </a:ext>
              </a:extLst>
            </p:cNvPr>
            <p:cNvCxnSpPr>
              <a:cxnSpLocks/>
              <a:stCxn id="397" idx="4"/>
              <a:endCxn id="400"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4283BC04-5A9A-4998-94C5-677EC4F54078}"/>
                </a:ext>
              </a:extLst>
            </p:cNvPr>
            <p:cNvCxnSpPr>
              <a:cxnSpLocks/>
              <a:stCxn id="373" idx="2"/>
              <a:endCxn id="398"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E76897A9-35C0-4407-BE22-65984E82A18C}"/>
                </a:ext>
              </a:extLst>
            </p:cNvPr>
            <p:cNvCxnSpPr>
              <a:cxnSpLocks/>
              <a:endCxn id="398"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94" name="Oval 393">
              <a:extLst>
                <a:ext uri="{FF2B5EF4-FFF2-40B4-BE49-F238E27FC236}">
                  <a16:creationId xmlns:a16="http://schemas.microsoft.com/office/drawing/2014/main" id="{8132CE5B-EA5A-47E5-B63D-469CDC8D6889}"/>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5" name="Oval 394">
              <a:extLst>
                <a:ext uri="{FF2B5EF4-FFF2-40B4-BE49-F238E27FC236}">
                  <a16:creationId xmlns:a16="http://schemas.microsoft.com/office/drawing/2014/main" id="{6F9BCDB4-C474-4F0A-A936-26A99DA5496F}"/>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6" name="Oval 395">
              <a:extLst>
                <a:ext uri="{FF2B5EF4-FFF2-40B4-BE49-F238E27FC236}">
                  <a16:creationId xmlns:a16="http://schemas.microsoft.com/office/drawing/2014/main" id="{576861BB-37F7-4F1E-8C75-87CB8BE4F22A}"/>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7" name="Oval 396">
              <a:extLst>
                <a:ext uri="{FF2B5EF4-FFF2-40B4-BE49-F238E27FC236}">
                  <a16:creationId xmlns:a16="http://schemas.microsoft.com/office/drawing/2014/main" id="{B011BB99-8702-4FF4-97F0-7C799968985C}"/>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8" name="Oval 397">
              <a:extLst>
                <a:ext uri="{FF2B5EF4-FFF2-40B4-BE49-F238E27FC236}">
                  <a16:creationId xmlns:a16="http://schemas.microsoft.com/office/drawing/2014/main" id="{294BEE3B-8B5E-4CE4-9BEE-156B358F9C5B}"/>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9" name="Oval 398">
              <a:extLst>
                <a:ext uri="{FF2B5EF4-FFF2-40B4-BE49-F238E27FC236}">
                  <a16:creationId xmlns:a16="http://schemas.microsoft.com/office/drawing/2014/main" id="{4BCDBE67-7D49-4203-ABB7-93E821083C64}"/>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0" name="Oval 399">
              <a:extLst>
                <a:ext uri="{FF2B5EF4-FFF2-40B4-BE49-F238E27FC236}">
                  <a16:creationId xmlns:a16="http://schemas.microsoft.com/office/drawing/2014/main" id="{DB377BA2-695F-4614-9E71-1DD05273C5EC}"/>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01" name="Straight Connector 400">
              <a:extLst>
                <a:ext uri="{FF2B5EF4-FFF2-40B4-BE49-F238E27FC236}">
                  <a16:creationId xmlns:a16="http://schemas.microsoft.com/office/drawing/2014/main" id="{7A3D84BE-297F-4721-916A-0E1CBC17BB70}"/>
                </a:ext>
              </a:extLst>
            </p:cNvPr>
            <p:cNvCxnSpPr>
              <a:cxnSpLocks/>
              <a:stCxn id="400"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314C23E8-9A40-4122-9EAA-F8CB0E8D61E2}"/>
                </a:ext>
              </a:extLst>
            </p:cNvPr>
            <p:cNvCxnSpPr>
              <a:cxnSpLocks/>
              <a:stCxn id="396" idx="4"/>
              <a:endCxn id="397"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3" name="Oval 402">
              <a:extLst>
                <a:ext uri="{FF2B5EF4-FFF2-40B4-BE49-F238E27FC236}">
                  <a16:creationId xmlns:a16="http://schemas.microsoft.com/office/drawing/2014/main" id="{E9B3E96D-BA3E-4DE3-AA50-A7A486F4CCE3}"/>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04" name="Straight Connector 403">
              <a:extLst>
                <a:ext uri="{FF2B5EF4-FFF2-40B4-BE49-F238E27FC236}">
                  <a16:creationId xmlns:a16="http://schemas.microsoft.com/office/drawing/2014/main" id="{3DEC9911-F288-48D9-8191-DDCCAB238BD7}"/>
                </a:ext>
              </a:extLst>
            </p:cNvPr>
            <p:cNvCxnSpPr>
              <a:cxnSpLocks/>
              <a:stCxn id="403" idx="3"/>
              <a:endCxn id="367"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F1417A49-79DF-40F5-AE11-4693B48CB778}"/>
                </a:ext>
              </a:extLst>
            </p:cNvPr>
            <p:cNvCxnSpPr>
              <a:cxnSpLocks/>
              <a:stCxn id="403" idx="2"/>
              <a:endCxn id="278"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322CA76D-BB52-4635-A4B3-C8FC23584246}"/>
                </a:ext>
              </a:extLst>
            </p:cNvPr>
            <p:cNvCxnSpPr>
              <a:cxnSpLocks/>
              <a:stCxn id="396" idx="7"/>
              <a:endCxn id="280"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2D35160C-A84B-4747-9CB3-1522E289FBD5}"/>
                </a:ext>
              </a:extLst>
            </p:cNvPr>
            <p:cNvCxnSpPr>
              <a:cxnSpLocks/>
              <a:endCxn id="396"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8" name="Chord 407">
              <a:extLst>
                <a:ext uri="{FF2B5EF4-FFF2-40B4-BE49-F238E27FC236}">
                  <a16:creationId xmlns:a16="http://schemas.microsoft.com/office/drawing/2014/main" id="{6B27212D-2798-4AD9-AC3A-8C5E834AD6DD}"/>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09" name="Straight Connector 408">
              <a:extLst>
                <a:ext uri="{FF2B5EF4-FFF2-40B4-BE49-F238E27FC236}">
                  <a16:creationId xmlns:a16="http://schemas.microsoft.com/office/drawing/2014/main" id="{086D1ADC-56E3-4999-B0A4-6650F3108C59}"/>
                </a:ext>
              </a:extLst>
            </p:cNvPr>
            <p:cNvCxnSpPr>
              <a:cxnSpLocks/>
              <a:stCxn id="399"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1E950FD6-536E-4218-A603-5A5332A0129B}"/>
                </a:ext>
              </a:extLst>
            </p:cNvPr>
            <p:cNvCxnSpPr>
              <a:cxnSpLocks/>
              <a:stCxn id="395" idx="6"/>
              <a:endCxn id="278"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0E885CE6-42FA-49CE-89BC-EDFA13DF5A28}"/>
                </a:ext>
              </a:extLst>
            </p:cNvPr>
            <p:cNvCxnSpPr>
              <a:cxnSpLocks/>
              <a:stCxn id="395" idx="5"/>
              <a:endCxn id="371"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BF5F2EED-218B-4400-986A-2F96EAD344F9}"/>
                </a:ext>
              </a:extLst>
            </p:cNvPr>
            <p:cNvCxnSpPr>
              <a:cxnSpLocks/>
              <a:stCxn id="280" idx="0"/>
              <a:endCxn id="395"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CD329DFC-0260-43E0-A7A8-11B87A39E487}"/>
                </a:ext>
              </a:extLst>
            </p:cNvPr>
            <p:cNvCxnSpPr>
              <a:cxnSpLocks/>
              <a:stCxn id="400" idx="5"/>
              <a:endCxn id="372"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569A683C-6FE4-4272-BB94-C47781F916BE}"/>
                </a:ext>
              </a:extLst>
            </p:cNvPr>
            <p:cNvCxnSpPr>
              <a:cxnSpLocks/>
              <a:stCxn id="367" idx="7"/>
              <a:endCxn id="278"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9A9D56BA-219C-499F-8FDA-E0331F10B604}"/>
                </a:ext>
              </a:extLst>
            </p:cNvPr>
            <p:cNvCxnSpPr>
              <a:cxnSpLocks/>
              <a:stCxn id="296" idx="7"/>
              <a:endCxn id="403"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86E291E7-0207-4B1B-9647-CB344D8CEE4B}"/>
                </a:ext>
              </a:extLst>
            </p:cNvPr>
            <p:cNvCxnSpPr>
              <a:cxnSpLocks/>
              <a:stCxn id="370" idx="7"/>
              <a:endCxn id="285"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B4C95059-0258-4D7B-B44A-A642694C4145}"/>
                </a:ext>
              </a:extLst>
            </p:cNvPr>
            <p:cNvCxnSpPr>
              <a:cxnSpLocks/>
              <a:stCxn id="370" idx="6"/>
              <a:endCxn id="403"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764AE964-6EC8-472E-AB76-A3C96583EA7F}"/>
                </a:ext>
              </a:extLst>
            </p:cNvPr>
            <p:cNvCxnSpPr>
              <a:cxnSpLocks/>
              <a:stCxn id="286" idx="0"/>
              <a:endCxn id="370"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3869F9BA-9BC4-4018-A4A5-6DF8F88EBD15}"/>
                </a:ext>
              </a:extLst>
            </p:cNvPr>
            <p:cNvCxnSpPr>
              <a:cxnSpLocks/>
              <a:stCxn id="426" idx="0"/>
              <a:endCxn id="425"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6B584D9E-C721-4253-9A84-131513298BDB}"/>
                </a:ext>
              </a:extLst>
            </p:cNvPr>
            <p:cNvCxnSpPr>
              <a:cxnSpLocks/>
              <a:stCxn id="294" idx="0"/>
              <a:endCxn id="425"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D4005D83-FAEA-43E2-B5B4-5DE4DB493913}"/>
                </a:ext>
              </a:extLst>
            </p:cNvPr>
            <p:cNvCxnSpPr>
              <a:cxnSpLocks/>
              <a:stCxn id="293" idx="0"/>
              <a:endCxn id="426"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A9811511-1438-48C4-AE7B-7759240D7D90}"/>
                </a:ext>
              </a:extLst>
            </p:cNvPr>
            <p:cNvCxnSpPr>
              <a:cxnSpLocks/>
              <a:stCxn id="370" idx="1"/>
              <a:endCxn id="427"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280B67A6-A8A8-429D-BC56-7C79F2EB1AE9}"/>
                </a:ext>
              </a:extLst>
            </p:cNvPr>
            <p:cNvCxnSpPr>
              <a:cxnSpLocks/>
              <a:stCxn id="286" idx="0"/>
              <a:endCxn id="427"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89DDF064-5DE0-465B-AF03-CCEB5455E7FC}"/>
                </a:ext>
              </a:extLst>
            </p:cNvPr>
            <p:cNvCxnSpPr>
              <a:cxnSpLocks/>
              <a:stCxn id="427" idx="7"/>
              <a:endCxn id="426"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25" name="Oval 424">
              <a:extLst>
                <a:ext uri="{FF2B5EF4-FFF2-40B4-BE49-F238E27FC236}">
                  <a16:creationId xmlns:a16="http://schemas.microsoft.com/office/drawing/2014/main" id="{58890C6A-C402-4922-8287-B3DA7C59A36E}"/>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6" name="Oval 425">
              <a:extLst>
                <a:ext uri="{FF2B5EF4-FFF2-40B4-BE49-F238E27FC236}">
                  <a16:creationId xmlns:a16="http://schemas.microsoft.com/office/drawing/2014/main" id="{B1E69AAC-28E4-4708-9740-5C1946843BF7}"/>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7" name="Oval 426">
              <a:extLst>
                <a:ext uri="{FF2B5EF4-FFF2-40B4-BE49-F238E27FC236}">
                  <a16:creationId xmlns:a16="http://schemas.microsoft.com/office/drawing/2014/main" id="{1B943F2C-5117-4403-91C2-154765D07333}"/>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28" name="Straight Connector 427">
              <a:extLst>
                <a:ext uri="{FF2B5EF4-FFF2-40B4-BE49-F238E27FC236}">
                  <a16:creationId xmlns:a16="http://schemas.microsoft.com/office/drawing/2014/main" id="{68CDCF47-3919-4B64-AF50-EE33AA51D80C}"/>
                </a:ext>
              </a:extLst>
            </p:cNvPr>
            <p:cNvCxnSpPr>
              <a:cxnSpLocks/>
              <a:stCxn id="291" idx="0"/>
              <a:endCxn id="425"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C2140F54-98B2-43FE-BD87-CAC51DFE19D3}"/>
                </a:ext>
              </a:extLst>
            </p:cNvPr>
            <p:cNvCxnSpPr>
              <a:cxnSpLocks/>
              <a:endCxn id="291"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
        <p:nvSpPr>
          <p:cNvPr id="430" name="Picture Placeholder 2">
            <a:extLst>
              <a:ext uri="{FF2B5EF4-FFF2-40B4-BE49-F238E27FC236}">
                <a16:creationId xmlns:a16="http://schemas.microsoft.com/office/drawing/2014/main" id="{C050FD47-85FC-44C2-A9A3-A1FB053F000A}"/>
              </a:ext>
            </a:extLst>
          </p:cNvPr>
          <p:cNvSpPr>
            <a:spLocks noGrp="1"/>
          </p:cNvSpPr>
          <p:nvPr>
            <p:ph type="pic" sz="quarter" idx="43" hasCustomPrompt="1"/>
          </p:nvPr>
        </p:nvSpPr>
        <p:spPr>
          <a:xfrm>
            <a:off x="4950467" y="980402"/>
            <a:ext cx="3250956" cy="3254328"/>
          </a:xfrm>
          <a:prstGeom prst="ellipse">
            <a:avLst/>
          </a:prstGeom>
          <a:solidFill>
            <a:schemeClr val="bg1">
              <a:lumMod val="95000"/>
            </a:schemeClr>
          </a:solidFill>
        </p:spPr>
        <p:txBody>
          <a:bodyPr anchor="ctr"/>
          <a:lstStyle>
            <a:lvl1pPr marL="0" marR="0" indent="0" algn="ctr" defTabSz="685835" rtl="0" eaLnBrk="1" fontAlgn="auto" latinLnBrk="0" hangingPunct="1">
              <a:lnSpc>
                <a:spcPct val="100000"/>
              </a:lnSpc>
              <a:spcBef>
                <a:spcPct val="20000"/>
              </a:spcBef>
              <a:spcAft>
                <a:spcPts val="0"/>
              </a:spcAft>
              <a:buClrTx/>
              <a:buSzTx/>
              <a:buFont typeface="Arial" pitchFamily="34" charset="0"/>
              <a:buNone/>
              <a:tabLst/>
              <a:defRPr sz="9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432" name="Arc 431">
            <a:extLst>
              <a:ext uri="{FF2B5EF4-FFF2-40B4-BE49-F238E27FC236}">
                <a16:creationId xmlns:a16="http://schemas.microsoft.com/office/drawing/2014/main" id="{4B9AAF35-AB2B-4044-875F-9A7377BE392A}"/>
              </a:ext>
            </a:extLst>
          </p:cNvPr>
          <p:cNvSpPr/>
          <p:nvPr userDrawn="1"/>
        </p:nvSpPr>
        <p:spPr>
          <a:xfrm>
            <a:off x="4740471" y="770393"/>
            <a:ext cx="3670948" cy="3674347"/>
          </a:xfrm>
          <a:prstGeom prst="arc">
            <a:avLst>
              <a:gd name="adj1" fmla="val 12493243"/>
              <a:gd name="adj2" fmla="val 8891088"/>
            </a:avLst>
          </a:prstGeom>
          <a:ln w="25400">
            <a:solidFill>
              <a:schemeClr val="bg1"/>
            </a:solidFill>
            <a:headEnd type="none" w="lg" len="lg"/>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Tree>
    <p:extLst>
      <p:ext uri="{BB962C8B-B14F-4D97-AF65-F5344CB8AC3E}">
        <p14:creationId xmlns:p14="http://schemas.microsoft.com/office/powerpoint/2010/main" val="38661788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7" y="249593"/>
            <a:ext cx="8679898" cy="543688"/>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14677515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7" y="92695"/>
            <a:ext cx="8679898" cy="543688"/>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265508" y="849479"/>
            <a:ext cx="2670575" cy="4055673"/>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p>
        </p:txBody>
      </p:sp>
      <p:sp>
        <p:nvSpPr>
          <p:cNvPr id="4" name="Rounded Rectangle 3"/>
          <p:cNvSpPr/>
          <p:nvPr userDrawn="1"/>
        </p:nvSpPr>
        <p:spPr>
          <a:xfrm>
            <a:off x="398950" y="1011561"/>
            <a:ext cx="115401" cy="376488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solidFill>
                <a:schemeClr val="bg1"/>
              </a:solidFill>
            </a:endParaRPr>
          </a:p>
        </p:txBody>
      </p:sp>
      <p:sp>
        <p:nvSpPr>
          <p:cNvPr id="5" name="Half Frame 4"/>
          <p:cNvSpPr/>
          <p:nvPr userDrawn="1"/>
        </p:nvSpPr>
        <p:spPr>
          <a:xfrm rot="5400000">
            <a:off x="2292645" y="958614"/>
            <a:ext cx="514863" cy="51386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533778" y="1217688"/>
            <a:ext cx="1674186" cy="415498"/>
          </a:xfrm>
          <a:prstGeom prst="rect">
            <a:avLst/>
          </a:prstGeom>
          <a:noFill/>
        </p:spPr>
        <p:txBody>
          <a:bodyPr wrap="square" rtlCol="0" anchor="ctr">
            <a:spAutoFit/>
          </a:bodyPr>
          <a:lstStyle/>
          <a:p>
            <a:r>
              <a:rPr lang="en-US" altLang="ko-KR" sz="1050" b="1" dirty="0">
                <a:solidFill>
                  <a:schemeClr val="bg1"/>
                </a:solidFill>
                <a:latin typeface="Arial" pitchFamily="34" charset="0"/>
                <a:cs typeface="Arial" pitchFamily="34" charset="0"/>
              </a:rPr>
              <a:t>You can Resize without losing quality</a:t>
            </a:r>
            <a:endParaRPr lang="ko-KR" altLang="en-US" sz="105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533778" y="1585790"/>
            <a:ext cx="1674186" cy="577081"/>
          </a:xfrm>
          <a:prstGeom prst="rect">
            <a:avLst/>
          </a:prstGeom>
          <a:noFill/>
        </p:spPr>
        <p:txBody>
          <a:bodyPr wrap="square" rtlCol="0" anchor="ctr">
            <a:spAutoFit/>
          </a:bodyPr>
          <a:lstStyle/>
          <a:p>
            <a:r>
              <a:rPr lang="en-US" altLang="ko-KR" sz="1050" b="1" dirty="0">
                <a:solidFill>
                  <a:schemeClr val="bg1"/>
                </a:solidFill>
                <a:latin typeface="Arial" pitchFamily="34" charset="0"/>
                <a:cs typeface="Arial" pitchFamily="34" charset="0"/>
              </a:rPr>
              <a:t>You can Change Fill Color &amp;</a:t>
            </a:r>
          </a:p>
          <a:p>
            <a:r>
              <a:rPr lang="en-US" altLang="ko-KR" sz="1050" b="1" dirty="0">
                <a:solidFill>
                  <a:schemeClr val="bg1"/>
                </a:solidFill>
                <a:latin typeface="Arial" pitchFamily="34" charset="0"/>
                <a:cs typeface="Arial" pitchFamily="34" charset="0"/>
              </a:rPr>
              <a:t>Line Color</a:t>
            </a:r>
            <a:endParaRPr lang="ko-KR" altLang="en-US" sz="105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540922" y="4348928"/>
            <a:ext cx="1674000" cy="253916"/>
          </a:xfrm>
          <a:prstGeom prst="rect">
            <a:avLst/>
          </a:prstGeom>
          <a:noFill/>
        </p:spPr>
        <p:txBody>
          <a:bodyPr wrap="square" rtlCol="0" anchor="ctr">
            <a:spAutoFit/>
          </a:bodyPr>
          <a:lstStyle/>
          <a:p>
            <a:r>
              <a:rPr lang="en-US" altLang="ko-KR" sz="1050" dirty="0">
                <a:solidFill>
                  <a:schemeClr val="bg1"/>
                </a:solidFill>
                <a:latin typeface="Arial" pitchFamily="34" charset="0"/>
                <a:cs typeface="Arial" pitchFamily="34" charset="0"/>
              </a:rPr>
              <a:t>www.allppt.com</a:t>
            </a:r>
            <a:endParaRPr lang="ko-KR" altLang="en-US" sz="105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540922" y="3329773"/>
            <a:ext cx="2037972" cy="1061829"/>
          </a:xfrm>
          <a:prstGeom prst="rect">
            <a:avLst/>
          </a:prstGeom>
          <a:noFill/>
        </p:spPr>
        <p:txBody>
          <a:bodyPr wrap="square" rtlCol="0" anchor="ctr">
            <a:spAutoFit/>
          </a:bodyPr>
          <a:lstStyle/>
          <a:p>
            <a:r>
              <a:rPr lang="en-US" altLang="ko-KR" sz="2100" b="1" dirty="0">
                <a:solidFill>
                  <a:schemeClr val="bg1"/>
                </a:solidFill>
                <a:latin typeface="+mn-lt"/>
                <a:ea typeface="+mn-ea"/>
                <a:cs typeface="Arial" pitchFamily="34" charset="0"/>
              </a:rPr>
              <a:t>FREE </a:t>
            </a:r>
          </a:p>
          <a:p>
            <a:r>
              <a:rPr lang="en-US" altLang="ko-KR" sz="21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131321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26"/>
          <p:cNvSpPr txBox="1">
            <a:spLocks noGrp="1"/>
          </p:cNvSpPr>
          <p:nvPr>
            <p:ph type="title"/>
          </p:nvPr>
        </p:nvSpPr>
        <p:spPr>
          <a:xfrm>
            <a:off x="457200" y="206169"/>
            <a:ext cx="8229600" cy="858044"/>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6"/>
          <p:cNvSpPr txBox="1">
            <a:spLocks noGrp="1"/>
          </p:cNvSpPr>
          <p:nvPr>
            <p:ph type="body" idx="1"/>
          </p:nvPr>
        </p:nvSpPr>
        <p:spPr>
          <a:xfrm>
            <a:off x="457200" y="1201262"/>
            <a:ext cx="4038600" cy="3397616"/>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0" name="Google Shape;40;p26"/>
          <p:cNvSpPr txBox="1">
            <a:spLocks noGrp="1"/>
          </p:cNvSpPr>
          <p:nvPr>
            <p:ph type="body" idx="2"/>
          </p:nvPr>
        </p:nvSpPr>
        <p:spPr>
          <a:xfrm>
            <a:off x="4648200" y="1201262"/>
            <a:ext cx="4038600" cy="3397616"/>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1" name="Google Shape;41;p26"/>
          <p:cNvSpPr txBox="1">
            <a:spLocks noGrp="1"/>
          </p:cNvSpPr>
          <p:nvPr>
            <p:ph type="dt" idx="10"/>
          </p:nvPr>
        </p:nvSpPr>
        <p:spPr>
          <a:xfrm>
            <a:off x="457200" y="4771682"/>
            <a:ext cx="2133600" cy="27409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6"/>
          <p:cNvSpPr txBox="1">
            <a:spLocks noGrp="1"/>
          </p:cNvSpPr>
          <p:nvPr>
            <p:ph type="ftr" idx="11"/>
          </p:nvPr>
        </p:nvSpPr>
        <p:spPr>
          <a:xfrm>
            <a:off x="3124200" y="4771682"/>
            <a:ext cx="2895600" cy="27409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6"/>
          <p:cNvSpPr txBox="1">
            <a:spLocks noGrp="1"/>
          </p:cNvSpPr>
          <p:nvPr>
            <p:ph type="sldNum" idx="12"/>
          </p:nvPr>
        </p:nvSpPr>
        <p:spPr>
          <a:xfrm>
            <a:off x="6553200" y="4771682"/>
            <a:ext cx="2133600" cy="27409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27"/>
          <p:cNvSpPr txBox="1">
            <a:spLocks noGrp="1"/>
          </p:cNvSpPr>
          <p:nvPr>
            <p:ph type="title"/>
          </p:nvPr>
        </p:nvSpPr>
        <p:spPr>
          <a:xfrm>
            <a:off x="457200" y="206169"/>
            <a:ext cx="8229600" cy="858044"/>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7"/>
          <p:cNvSpPr txBox="1">
            <a:spLocks noGrp="1"/>
          </p:cNvSpPr>
          <p:nvPr>
            <p:ph type="body" idx="1"/>
          </p:nvPr>
        </p:nvSpPr>
        <p:spPr>
          <a:xfrm>
            <a:off x="457200" y="1152401"/>
            <a:ext cx="4040188" cy="48026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7" name="Google Shape;47;p27"/>
          <p:cNvSpPr txBox="1">
            <a:spLocks noGrp="1"/>
          </p:cNvSpPr>
          <p:nvPr>
            <p:ph type="body" idx="2"/>
          </p:nvPr>
        </p:nvSpPr>
        <p:spPr>
          <a:xfrm>
            <a:off x="457200" y="1632667"/>
            <a:ext cx="4040188" cy="296621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8" name="Google Shape;48;p27"/>
          <p:cNvSpPr txBox="1">
            <a:spLocks noGrp="1"/>
          </p:cNvSpPr>
          <p:nvPr>
            <p:ph type="body" idx="3"/>
          </p:nvPr>
        </p:nvSpPr>
        <p:spPr>
          <a:xfrm>
            <a:off x="4645033" y="1152401"/>
            <a:ext cx="4041775" cy="48026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9" name="Google Shape;49;p27"/>
          <p:cNvSpPr txBox="1">
            <a:spLocks noGrp="1"/>
          </p:cNvSpPr>
          <p:nvPr>
            <p:ph type="body" idx="4"/>
          </p:nvPr>
        </p:nvSpPr>
        <p:spPr>
          <a:xfrm>
            <a:off x="4645033" y="1632667"/>
            <a:ext cx="4041775" cy="296621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0" name="Google Shape;50;p27"/>
          <p:cNvSpPr txBox="1">
            <a:spLocks noGrp="1"/>
          </p:cNvSpPr>
          <p:nvPr>
            <p:ph type="dt" idx="10"/>
          </p:nvPr>
        </p:nvSpPr>
        <p:spPr>
          <a:xfrm>
            <a:off x="457200" y="4771682"/>
            <a:ext cx="2133600" cy="27409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7"/>
          <p:cNvSpPr txBox="1">
            <a:spLocks noGrp="1"/>
          </p:cNvSpPr>
          <p:nvPr>
            <p:ph type="ftr" idx="11"/>
          </p:nvPr>
        </p:nvSpPr>
        <p:spPr>
          <a:xfrm>
            <a:off x="3124200" y="4771682"/>
            <a:ext cx="2895600" cy="27409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7"/>
          <p:cNvSpPr txBox="1">
            <a:spLocks noGrp="1"/>
          </p:cNvSpPr>
          <p:nvPr>
            <p:ph type="sldNum" idx="12"/>
          </p:nvPr>
        </p:nvSpPr>
        <p:spPr>
          <a:xfrm>
            <a:off x="6553200" y="4771682"/>
            <a:ext cx="2133600" cy="27409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28"/>
          <p:cNvSpPr txBox="1">
            <a:spLocks noGrp="1"/>
          </p:cNvSpPr>
          <p:nvPr>
            <p:ph type="title"/>
          </p:nvPr>
        </p:nvSpPr>
        <p:spPr>
          <a:xfrm>
            <a:off x="457200" y="206169"/>
            <a:ext cx="8229600" cy="858044"/>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8"/>
          <p:cNvSpPr txBox="1">
            <a:spLocks noGrp="1"/>
          </p:cNvSpPr>
          <p:nvPr>
            <p:ph type="dt" idx="10"/>
          </p:nvPr>
        </p:nvSpPr>
        <p:spPr>
          <a:xfrm>
            <a:off x="457200" y="4771682"/>
            <a:ext cx="2133600" cy="27409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8"/>
          <p:cNvSpPr txBox="1">
            <a:spLocks noGrp="1"/>
          </p:cNvSpPr>
          <p:nvPr>
            <p:ph type="ftr" idx="11"/>
          </p:nvPr>
        </p:nvSpPr>
        <p:spPr>
          <a:xfrm>
            <a:off x="3124200" y="4771682"/>
            <a:ext cx="2895600" cy="27409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8"/>
          <p:cNvSpPr txBox="1">
            <a:spLocks noGrp="1"/>
          </p:cNvSpPr>
          <p:nvPr>
            <p:ph type="sldNum" idx="12"/>
          </p:nvPr>
        </p:nvSpPr>
        <p:spPr>
          <a:xfrm>
            <a:off x="6553200" y="4771682"/>
            <a:ext cx="2133600" cy="27409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2"/>
        <p:cNvGrpSpPr/>
        <p:nvPr/>
      </p:nvGrpSpPr>
      <p:grpSpPr>
        <a:xfrm>
          <a:off x="0" y="0"/>
          <a:ext cx="0" cy="0"/>
          <a:chOff x="0" y="0"/>
          <a:chExt cx="0" cy="0"/>
        </a:xfrm>
      </p:grpSpPr>
      <p:sp>
        <p:nvSpPr>
          <p:cNvPr id="63" name="Google Shape;63;p30"/>
          <p:cNvSpPr txBox="1">
            <a:spLocks noGrp="1"/>
          </p:cNvSpPr>
          <p:nvPr>
            <p:ph type="title"/>
          </p:nvPr>
        </p:nvSpPr>
        <p:spPr>
          <a:xfrm>
            <a:off x="457209" y="204981"/>
            <a:ext cx="3008313" cy="872345"/>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30"/>
          <p:cNvSpPr txBox="1">
            <a:spLocks noGrp="1"/>
          </p:cNvSpPr>
          <p:nvPr>
            <p:ph type="body" idx="1"/>
          </p:nvPr>
        </p:nvSpPr>
        <p:spPr>
          <a:xfrm>
            <a:off x="3575050" y="204977"/>
            <a:ext cx="5111750" cy="4393900"/>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5" name="Google Shape;65;p30"/>
          <p:cNvSpPr txBox="1">
            <a:spLocks noGrp="1"/>
          </p:cNvSpPr>
          <p:nvPr>
            <p:ph type="body" idx="2"/>
          </p:nvPr>
        </p:nvSpPr>
        <p:spPr>
          <a:xfrm>
            <a:off x="457209" y="1077326"/>
            <a:ext cx="3008313" cy="352155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6" name="Google Shape;66;p30"/>
          <p:cNvSpPr txBox="1">
            <a:spLocks noGrp="1"/>
          </p:cNvSpPr>
          <p:nvPr>
            <p:ph type="dt" idx="10"/>
          </p:nvPr>
        </p:nvSpPr>
        <p:spPr>
          <a:xfrm>
            <a:off x="457200" y="4771682"/>
            <a:ext cx="2133600" cy="27409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0"/>
          <p:cNvSpPr txBox="1">
            <a:spLocks noGrp="1"/>
          </p:cNvSpPr>
          <p:nvPr>
            <p:ph type="ftr" idx="11"/>
          </p:nvPr>
        </p:nvSpPr>
        <p:spPr>
          <a:xfrm>
            <a:off x="3124200" y="4771682"/>
            <a:ext cx="2895600" cy="27409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30"/>
          <p:cNvSpPr txBox="1">
            <a:spLocks noGrp="1"/>
          </p:cNvSpPr>
          <p:nvPr>
            <p:ph type="sldNum" idx="12"/>
          </p:nvPr>
        </p:nvSpPr>
        <p:spPr>
          <a:xfrm>
            <a:off x="6553200" y="4771682"/>
            <a:ext cx="2133600" cy="27409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9"/>
        <p:cNvGrpSpPr/>
        <p:nvPr/>
      </p:nvGrpSpPr>
      <p:grpSpPr>
        <a:xfrm>
          <a:off x="0" y="0"/>
          <a:ext cx="0" cy="0"/>
          <a:chOff x="0" y="0"/>
          <a:chExt cx="0" cy="0"/>
        </a:xfrm>
      </p:grpSpPr>
      <p:sp>
        <p:nvSpPr>
          <p:cNvPr id="70" name="Google Shape;70;p31"/>
          <p:cNvSpPr txBox="1">
            <a:spLocks noGrp="1"/>
          </p:cNvSpPr>
          <p:nvPr>
            <p:ph type="title"/>
          </p:nvPr>
        </p:nvSpPr>
        <p:spPr>
          <a:xfrm>
            <a:off x="1792288" y="3603784"/>
            <a:ext cx="5486400" cy="425447"/>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31"/>
          <p:cNvSpPr>
            <a:spLocks noGrp="1"/>
          </p:cNvSpPr>
          <p:nvPr>
            <p:ph type="pic" idx="2"/>
          </p:nvPr>
        </p:nvSpPr>
        <p:spPr>
          <a:xfrm>
            <a:off x="1792288" y="460007"/>
            <a:ext cx="5486400" cy="3088958"/>
          </a:xfrm>
          <a:prstGeom prst="rect">
            <a:avLst/>
          </a:prstGeom>
          <a:noFill/>
          <a:ln>
            <a:noFill/>
          </a:ln>
        </p:spPr>
      </p:sp>
      <p:sp>
        <p:nvSpPr>
          <p:cNvPr id="72" name="Google Shape;72;p31"/>
          <p:cNvSpPr txBox="1">
            <a:spLocks noGrp="1"/>
          </p:cNvSpPr>
          <p:nvPr>
            <p:ph type="body" idx="1"/>
          </p:nvPr>
        </p:nvSpPr>
        <p:spPr>
          <a:xfrm>
            <a:off x="1792288" y="4029235"/>
            <a:ext cx="5486400" cy="60420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3" name="Google Shape;73;p31"/>
          <p:cNvSpPr txBox="1">
            <a:spLocks noGrp="1"/>
          </p:cNvSpPr>
          <p:nvPr>
            <p:ph type="dt" idx="10"/>
          </p:nvPr>
        </p:nvSpPr>
        <p:spPr>
          <a:xfrm>
            <a:off x="457200" y="4771682"/>
            <a:ext cx="2133600" cy="27409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31"/>
          <p:cNvSpPr txBox="1">
            <a:spLocks noGrp="1"/>
          </p:cNvSpPr>
          <p:nvPr>
            <p:ph type="ftr" idx="11"/>
          </p:nvPr>
        </p:nvSpPr>
        <p:spPr>
          <a:xfrm>
            <a:off x="3124200" y="4771682"/>
            <a:ext cx="2895600" cy="27409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31"/>
          <p:cNvSpPr txBox="1">
            <a:spLocks noGrp="1"/>
          </p:cNvSpPr>
          <p:nvPr>
            <p:ph type="sldNum" idx="12"/>
          </p:nvPr>
        </p:nvSpPr>
        <p:spPr>
          <a:xfrm>
            <a:off x="6553200" y="4771682"/>
            <a:ext cx="2133600" cy="27409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32"/>
          <p:cNvSpPr txBox="1">
            <a:spLocks noGrp="1"/>
          </p:cNvSpPr>
          <p:nvPr>
            <p:ph type="title"/>
          </p:nvPr>
        </p:nvSpPr>
        <p:spPr>
          <a:xfrm>
            <a:off x="457200" y="206169"/>
            <a:ext cx="8229600" cy="858044"/>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32"/>
          <p:cNvSpPr txBox="1">
            <a:spLocks noGrp="1"/>
          </p:cNvSpPr>
          <p:nvPr>
            <p:ph type="body" idx="1"/>
          </p:nvPr>
        </p:nvSpPr>
        <p:spPr>
          <a:xfrm rot="5400000">
            <a:off x="2873192" y="-1214730"/>
            <a:ext cx="3397616"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9" name="Google Shape;79;p32"/>
          <p:cNvSpPr txBox="1">
            <a:spLocks noGrp="1"/>
          </p:cNvSpPr>
          <p:nvPr>
            <p:ph type="dt" idx="10"/>
          </p:nvPr>
        </p:nvSpPr>
        <p:spPr>
          <a:xfrm>
            <a:off x="457200" y="4771682"/>
            <a:ext cx="2133600" cy="27409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32"/>
          <p:cNvSpPr txBox="1">
            <a:spLocks noGrp="1"/>
          </p:cNvSpPr>
          <p:nvPr>
            <p:ph type="ftr" idx="11"/>
          </p:nvPr>
        </p:nvSpPr>
        <p:spPr>
          <a:xfrm>
            <a:off x="3124200" y="4771682"/>
            <a:ext cx="2895600" cy="27409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32"/>
          <p:cNvSpPr txBox="1">
            <a:spLocks noGrp="1"/>
          </p:cNvSpPr>
          <p:nvPr>
            <p:ph type="sldNum" idx="12"/>
          </p:nvPr>
        </p:nvSpPr>
        <p:spPr>
          <a:xfrm>
            <a:off x="6553200" y="4771682"/>
            <a:ext cx="2133600" cy="27409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theme" Target="../theme/theme3.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21" descr="fiap_elemento1.png"/>
          <p:cNvPicPr preferRelativeResize="0"/>
          <p:nvPr/>
        </p:nvPicPr>
        <p:blipFill rotWithShape="1">
          <a:blip r:embed="rId12">
            <a:alphaModFix/>
          </a:blip>
          <a:srcRect/>
          <a:stretch/>
        </p:blipFill>
        <p:spPr>
          <a:xfrm>
            <a:off x="25400" y="102484"/>
            <a:ext cx="9144000" cy="5143500"/>
          </a:xfrm>
          <a:prstGeom prst="rect">
            <a:avLst/>
          </a:prstGeom>
          <a:noFill/>
          <a:ln>
            <a:noFill/>
          </a:ln>
        </p:spPr>
      </p:pic>
      <p:sp>
        <p:nvSpPr>
          <p:cNvPr id="11" name="Google Shape;11;p21"/>
          <p:cNvSpPr txBox="1">
            <a:spLocks noGrp="1"/>
          </p:cNvSpPr>
          <p:nvPr>
            <p:ph type="title"/>
          </p:nvPr>
        </p:nvSpPr>
        <p:spPr>
          <a:xfrm>
            <a:off x="457200" y="206169"/>
            <a:ext cx="8229600" cy="858044"/>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 name="Google Shape;12;p21"/>
          <p:cNvSpPr txBox="1">
            <a:spLocks noGrp="1"/>
          </p:cNvSpPr>
          <p:nvPr>
            <p:ph type="body" idx="1"/>
          </p:nvPr>
        </p:nvSpPr>
        <p:spPr>
          <a:xfrm>
            <a:off x="457200" y="1201262"/>
            <a:ext cx="8229600" cy="3397616"/>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 name="Google Shape;13;p21"/>
          <p:cNvSpPr txBox="1">
            <a:spLocks noGrp="1"/>
          </p:cNvSpPr>
          <p:nvPr>
            <p:ph type="dt" idx="10"/>
          </p:nvPr>
        </p:nvSpPr>
        <p:spPr>
          <a:xfrm>
            <a:off x="457200" y="4771682"/>
            <a:ext cx="2133600" cy="27409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1"/>
          <p:cNvSpPr txBox="1">
            <a:spLocks noGrp="1"/>
          </p:cNvSpPr>
          <p:nvPr>
            <p:ph type="ftr" idx="11"/>
          </p:nvPr>
        </p:nvSpPr>
        <p:spPr>
          <a:xfrm>
            <a:off x="3124200" y="4771682"/>
            <a:ext cx="2895600" cy="274097"/>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21"/>
          <p:cNvSpPr txBox="1">
            <a:spLocks noGrp="1"/>
          </p:cNvSpPr>
          <p:nvPr>
            <p:ph type="sldNum" idx="12"/>
          </p:nvPr>
        </p:nvSpPr>
        <p:spPr>
          <a:xfrm>
            <a:off x="6553200" y="4771682"/>
            <a:ext cx="2133600" cy="274097"/>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pic>
        <p:nvPicPr>
          <p:cNvPr id="16" name="Google Shape;16;p21"/>
          <p:cNvPicPr preferRelativeResize="0"/>
          <p:nvPr/>
        </p:nvPicPr>
        <p:blipFill rotWithShape="1">
          <a:blip r:embed="rId13">
            <a:alphaModFix/>
          </a:blip>
          <a:srcRect/>
          <a:stretch/>
        </p:blipFill>
        <p:spPr>
          <a:xfrm>
            <a:off x="7866472" y="182871"/>
            <a:ext cx="460590" cy="125163"/>
          </a:xfrm>
          <a:prstGeom prst="rect">
            <a:avLst/>
          </a:prstGeom>
          <a:noFill/>
          <a:ln>
            <a:noFill/>
          </a:ln>
        </p:spPr>
      </p:pic>
      <p:pic>
        <p:nvPicPr>
          <p:cNvPr id="17" name="Google Shape;17;p21"/>
          <p:cNvPicPr preferRelativeResize="0"/>
          <p:nvPr/>
        </p:nvPicPr>
        <p:blipFill rotWithShape="1">
          <a:blip r:embed="rId14">
            <a:alphaModFix/>
          </a:blip>
          <a:srcRect l="25818" t="-13865"/>
          <a:stretch/>
        </p:blipFill>
        <p:spPr>
          <a:xfrm>
            <a:off x="8371490" y="208559"/>
            <a:ext cx="723328" cy="7378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7" r:id="rId7"/>
    <p:sldLayoutId id="2147483658" r:id="rId8"/>
    <p:sldLayoutId id="2147483659" r:id="rId9"/>
    <p:sldLayoutId id="214748366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7219262"/>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1920757"/>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tiff"/><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679820" y="1072414"/>
            <a:ext cx="2046785" cy="2399480"/>
          </a:xfrm>
          <a:prstGeom prst="rect">
            <a:avLst/>
          </a:prstGeom>
        </p:spPr>
      </p:pic>
      <p:sp>
        <p:nvSpPr>
          <p:cNvPr id="7" name="TextBox 6"/>
          <p:cNvSpPr txBox="1"/>
          <p:nvPr/>
        </p:nvSpPr>
        <p:spPr>
          <a:xfrm>
            <a:off x="1" y="2192778"/>
            <a:ext cx="9144000" cy="1169551"/>
          </a:xfrm>
          <a:prstGeom prst="rect">
            <a:avLst/>
          </a:prstGeom>
          <a:noFill/>
        </p:spPr>
        <p:txBody>
          <a:bodyPr wrap="square" rtlCol="0">
            <a:spAutoFit/>
          </a:bodyPr>
          <a:lstStyle/>
          <a:p>
            <a:pPr algn="ctr"/>
            <a:r>
              <a:rPr lang="pt-BR" sz="3500" dirty="0">
                <a:solidFill>
                  <a:srgbClr val="626E73"/>
                </a:solidFill>
                <a:latin typeface="Gotham HTF Light"/>
              </a:rPr>
              <a:t>Gerenciamento e Governança</a:t>
            </a:r>
          </a:p>
          <a:p>
            <a:pPr algn="ctr"/>
            <a:endParaRPr lang="en-US" sz="3500" dirty="0">
              <a:solidFill>
                <a:srgbClr val="626E73"/>
              </a:solidFill>
              <a:latin typeface="Gotham HTF Light"/>
              <a:cs typeface="Gotham HTF Light"/>
            </a:endParaRPr>
          </a:p>
        </p:txBody>
      </p:sp>
      <p:pic>
        <p:nvPicPr>
          <p:cNvPr id="12" name="Imagem 1">
            <a:extLst>
              <a:ext uri="{FF2B5EF4-FFF2-40B4-BE49-F238E27FC236}">
                <a16:creationId xmlns:a16="http://schemas.microsoft.com/office/drawing/2014/main" id="{B6024C5A-9709-6E4D-BA70-04AEB204BE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6472" y="182871"/>
            <a:ext cx="460590" cy="125163"/>
          </a:xfrm>
          <a:prstGeom prst="rect">
            <a:avLst/>
          </a:prstGeom>
        </p:spPr>
      </p:pic>
      <p:pic>
        <p:nvPicPr>
          <p:cNvPr id="13" name="Imagem 12">
            <a:extLst>
              <a:ext uri="{FF2B5EF4-FFF2-40B4-BE49-F238E27FC236}">
                <a16:creationId xmlns:a16="http://schemas.microsoft.com/office/drawing/2014/main" id="{63C1CFEB-E466-8B46-AAEF-311D93E21CB9}"/>
              </a:ext>
            </a:extLst>
          </p:cNvPr>
          <p:cNvPicPr>
            <a:picLocks noChangeAspect="1"/>
          </p:cNvPicPr>
          <p:nvPr/>
        </p:nvPicPr>
        <p:blipFill rotWithShape="1">
          <a:blip r:embed="rId5"/>
          <a:srcRect l="25818" t="-13865" b="-1"/>
          <a:stretch/>
        </p:blipFill>
        <p:spPr>
          <a:xfrm>
            <a:off x="8371490" y="208559"/>
            <a:ext cx="723328" cy="73785"/>
          </a:xfrm>
          <a:prstGeom prst="rect">
            <a:avLst/>
          </a:prstGeom>
        </p:spPr>
      </p:pic>
      <p:pic>
        <p:nvPicPr>
          <p:cNvPr id="2" name="Picture 2" descr="AWS gratuito: Nível gratuito AWS Amazon | MANDIC">
            <a:extLst>
              <a:ext uri="{FF2B5EF4-FFF2-40B4-BE49-F238E27FC236}">
                <a16:creationId xmlns:a16="http://schemas.microsoft.com/office/drawing/2014/main" id="{34E130CB-20BE-4E1C-4D3A-186BD381F0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38385" y="523486"/>
            <a:ext cx="2907680" cy="1453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0823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21"/>
        <p:cNvGrpSpPr/>
        <p:nvPr/>
      </p:nvGrpSpPr>
      <p:grpSpPr>
        <a:xfrm>
          <a:off x="0" y="0"/>
          <a:ext cx="0" cy="0"/>
          <a:chOff x="0" y="0"/>
          <a:chExt cx="0" cy="0"/>
        </a:xfrm>
      </p:grpSpPr>
      <p:sp>
        <p:nvSpPr>
          <p:cNvPr id="123" name="Google Shape;123;p6"/>
          <p:cNvSpPr txBox="1"/>
          <p:nvPr/>
        </p:nvSpPr>
        <p:spPr>
          <a:xfrm>
            <a:off x="1064227" y="1219080"/>
            <a:ext cx="7473104" cy="313464"/>
          </a:xfrm>
          <a:prstGeom prst="rect">
            <a:avLst/>
          </a:prstGeom>
          <a:noFill/>
          <a:ln>
            <a:noFill/>
          </a:ln>
        </p:spPr>
        <p:txBody>
          <a:bodyPr spcFirstLastPara="1" wrap="square" lIns="91425" tIns="46800" rIns="91425" bIns="45700" anchor="t" anchorCtr="0">
            <a:spAutoFit/>
          </a:bodyPr>
          <a:lstStyle/>
          <a:p>
            <a:pPr>
              <a:lnSpc>
                <a:spcPct val="130000"/>
              </a:lnSpc>
              <a:buSzPts val="1100"/>
            </a:pPr>
            <a:r>
              <a:rPr lang="pt-BR" sz="1100" i="0" u="none" strike="noStrike" cap="none" dirty="0">
                <a:solidFill>
                  <a:srgbClr val="626E73"/>
                </a:solidFill>
                <a:latin typeface="Roboto Light"/>
                <a:ea typeface="Roboto Light"/>
                <a:cs typeface="Roboto Light"/>
              </a:rPr>
              <a:t>A tabela a seguir resume as diferenças entre IPv4 e IPv6 no </a:t>
            </a:r>
            <a:r>
              <a:rPr lang="pt-BR" sz="1100" i="0" u="none" strike="noStrike" cap="none" dirty="0" err="1">
                <a:solidFill>
                  <a:srgbClr val="626E73"/>
                </a:solidFill>
                <a:latin typeface="Roboto Light"/>
                <a:ea typeface="Roboto Light"/>
                <a:cs typeface="Roboto Light"/>
              </a:rPr>
              <a:t>Amazon</a:t>
            </a:r>
            <a:r>
              <a:rPr lang="pt-BR" sz="1100" i="0" u="none" strike="noStrike" cap="none" dirty="0">
                <a:solidFill>
                  <a:srgbClr val="626E73"/>
                </a:solidFill>
                <a:latin typeface="Roboto Light"/>
                <a:ea typeface="Roboto Light"/>
                <a:cs typeface="Roboto Light"/>
              </a:rPr>
              <a:t> EC2 e na </a:t>
            </a:r>
            <a:r>
              <a:rPr lang="pt-BR" sz="1100" i="0" u="none" strike="noStrike" cap="none" dirty="0" err="1">
                <a:solidFill>
                  <a:srgbClr val="626E73"/>
                </a:solidFill>
                <a:latin typeface="Roboto Light"/>
                <a:ea typeface="Roboto Light"/>
                <a:cs typeface="Roboto Light"/>
              </a:rPr>
              <a:t>Amazon</a:t>
            </a:r>
            <a:r>
              <a:rPr lang="pt-BR" sz="1100" i="0" u="none" strike="noStrike" cap="none" dirty="0">
                <a:solidFill>
                  <a:srgbClr val="626E73"/>
                </a:solidFill>
                <a:latin typeface="Roboto Light"/>
                <a:ea typeface="Roboto Light"/>
                <a:cs typeface="Roboto Light"/>
              </a:rPr>
              <a:t> VPC.</a:t>
            </a:r>
          </a:p>
        </p:txBody>
      </p:sp>
      <p:sp>
        <p:nvSpPr>
          <p:cNvPr id="2" name="Google Shape;94;p3">
            <a:extLst>
              <a:ext uri="{FF2B5EF4-FFF2-40B4-BE49-F238E27FC236}">
                <a16:creationId xmlns:a16="http://schemas.microsoft.com/office/drawing/2014/main" id="{CC239962-C1AE-3E51-6E50-E6F2A99A72BB}"/>
              </a:ext>
            </a:extLst>
          </p:cNvPr>
          <p:cNvSpPr txBox="1"/>
          <p:nvPr/>
        </p:nvSpPr>
        <p:spPr>
          <a:xfrm>
            <a:off x="2143740" y="640113"/>
            <a:ext cx="4195587"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i="0" u="none" strike="noStrike" cap="none" dirty="0">
                <a:solidFill>
                  <a:srgbClr val="626E73"/>
                </a:solidFill>
                <a:latin typeface="Arial"/>
                <a:ea typeface="Arial"/>
                <a:cs typeface="Arial"/>
                <a:sym typeface="Arial"/>
              </a:rPr>
              <a:t>Comparar IPv4 e IPv6</a:t>
            </a:r>
            <a:endParaRPr sz="1400" b="0" i="0" u="none" strike="noStrike" cap="none" dirty="0">
              <a:solidFill>
                <a:srgbClr val="000000"/>
              </a:solidFill>
              <a:latin typeface="Arial"/>
              <a:ea typeface="Arial"/>
              <a:cs typeface="Arial"/>
              <a:sym typeface="Arial"/>
            </a:endParaRPr>
          </a:p>
        </p:txBody>
      </p:sp>
      <p:pic>
        <p:nvPicPr>
          <p:cNvPr id="3" name="Picture 2" descr="AWS gratuito: Nível gratuito AWS Amazon | MANDIC">
            <a:extLst>
              <a:ext uri="{FF2B5EF4-FFF2-40B4-BE49-F238E27FC236}">
                <a16:creationId xmlns:a16="http://schemas.microsoft.com/office/drawing/2014/main" id="{3B05D578-EFB7-7041-76AF-F63EE26E2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FDC00802-FF4E-CBE2-072F-57DC7D3DDF04}"/>
              </a:ext>
            </a:extLst>
          </p:cNvPr>
          <p:cNvPicPr>
            <a:picLocks noChangeAspect="1"/>
          </p:cNvPicPr>
          <p:nvPr/>
        </p:nvPicPr>
        <p:blipFill>
          <a:blip r:embed="rId4"/>
          <a:stretch>
            <a:fillRect/>
          </a:stretch>
        </p:blipFill>
        <p:spPr>
          <a:xfrm>
            <a:off x="536331" y="1752604"/>
            <a:ext cx="8001000" cy="2907215"/>
          </a:xfrm>
          <a:prstGeom prst="rect">
            <a:avLst/>
          </a:prstGeom>
        </p:spPr>
      </p:pic>
    </p:spTree>
    <p:extLst>
      <p:ext uri="{BB962C8B-B14F-4D97-AF65-F5344CB8AC3E}">
        <p14:creationId xmlns:p14="http://schemas.microsoft.com/office/powerpoint/2010/main" val="353629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cxnSp>
        <p:nvCxnSpPr>
          <p:cNvPr id="93" name="Google Shape;93;p3"/>
          <p:cNvCxnSpPr/>
          <p:nvPr/>
        </p:nvCxnSpPr>
        <p:spPr>
          <a:xfrm>
            <a:off x="1755957" y="2810296"/>
            <a:ext cx="444501" cy="0"/>
          </a:xfrm>
          <a:prstGeom prst="straightConnector1">
            <a:avLst/>
          </a:prstGeom>
          <a:noFill/>
          <a:ln w="50800" cap="flat" cmpd="sng">
            <a:solidFill>
              <a:srgbClr val="ED145B"/>
            </a:solidFill>
            <a:prstDash val="solid"/>
            <a:round/>
            <a:headEnd type="none" w="sm" len="sm"/>
            <a:tailEnd type="none" w="sm" len="sm"/>
          </a:ln>
        </p:spPr>
      </p:cxnSp>
      <p:pic>
        <p:nvPicPr>
          <p:cNvPr id="95" name="Google Shape;95;p3"/>
          <p:cNvPicPr preferRelativeResize="0"/>
          <p:nvPr/>
        </p:nvPicPr>
        <p:blipFill rotWithShape="1">
          <a:blip r:embed="rId3">
            <a:alphaModFix/>
          </a:blip>
          <a:srcRect/>
          <a:stretch/>
        </p:blipFill>
        <p:spPr>
          <a:xfrm>
            <a:off x="4507380" y="4390224"/>
            <a:ext cx="129265" cy="495975"/>
          </a:xfrm>
          <a:prstGeom prst="rect">
            <a:avLst/>
          </a:prstGeom>
          <a:noFill/>
          <a:ln>
            <a:noFill/>
          </a:ln>
        </p:spPr>
      </p:pic>
      <p:sp>
        <p:nvSpPr>
          <p:cNvPr id="96" name="Google Shape;96;p3"/>
          <p:cNvSpPr txBox="1"/>
          <p:nvPr/>
        </p:nvSpPr>
        <p:spPr>
          <a:xfrm>
            <a:off x="1621334" y="1078943"/>
            <a:ext cx="3176400" cy="1546537"/>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AWS </a:t>
            </a:r>
            <a:endParaRPr sz="3500" dirty="0">
              <a:solidFill>
                <a:srgbClr val="626E73"/>
              </a:solidFill>
            </a:endParaRPr>
          </a:p>
          <a:p>
            <a:pPr marL="0" marR="0" lvl="0" indent="0" algn="l" rtl="0">
              <a:lnSpc>
                <a:spcPct val="90000"/>
              </a:lnSpc>
              <a:spcBef>
                <a:spcPts val="0"/>
              </a:spcBef>
              <a:spcAft>
                <a:spcPts val="0"/>
              </a:spcAft>
              <a:buClr>
                <a:srgbClr val="000000"/>
              </a:buClr>
              <a:buSzPts val="3500"/>
              <a:buFont typeface="Arial"/>
              <a:buNone/>
            </a:pPr>
            <a:r>
              <a:rPr lang="pt-BR" sz="3500" b="0" i="0" u="none" strike="noStrike" cap="none" dirty="0">
                <a:solidFill>
                  <a:srgbClr val="626E73"/>
                </a:solidFill>
                <a:latin typeface="Arial"/>
                <a:ea typeface="Arial"/>
                <a:cs typeface="Arial"/>
                <a:sym typeface="Arial"/>
              </a:rPr>
              <a:t>Virtual Private</a:t>
            </a:r>
          </a:p>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Cloud</a:t>
            </a:r>
            <a:endParaRPr sz="3500" b="0" i="0" u="none" strike="noStrike" cap="none" dirty="0">
              <a:solidFill>
                <a:srgbClr val="626E73"/>
              </a:solidFill>
              <a:latin typeface="Arial"/>
              <a:ea typeface="Arial"/>
              <a:cs typeface="Arial"/>
              <a:sym typeface="Arial"/>
            </a:endParaRPr>
          </a:p>
        </p:txBody>
      </p:sp>
      <p:pic>
        <p:nvPicPr>
          <p:cNvPr id="4" name="Picture 2" descr="AWS gratuito: Nível gratuito AWS Amazon | MANDIC">
            <a:extLst>
              <a:ext uri="{FF2B5EF4-FFF2-40B4-BE49-F238E27FC236}">
                <a16:creationId xmlns:a16="http://schemas.microsoft.com/office/drawing/2014/main" id="{8783A277-26D8-C8FC-6FA2-36435FCD6E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94;p3">
            <a:extLst>
              <a:ext uri="{FF2B5EF4-FFF2-40B4-BE49-F238E27FC236}">
                <a16:creationId xmlns:a16="http://schemas.microsoft.com/office/drawing/2014/main" id="{C2E43584-5436-50BB-C764-7B1F6A4FC581}"/>
              </a:ext>
            </a:extLst>
          </p:cNvPr>
          <p:cNvSpPr txBox="1"/>
          <p:nvPr/>
        </p:nvSpPr>
        <p:spPr>
          <a:xfrm>
            <a:off x="5694549" y="2625480"/>
            <a:ext cx="2051474" cy="70169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HANDSON (10’)</a:t>
            </a:r>
          </a:p>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Criando VPC</a:t>
            </a:r>
          </a:p>
        </p:txBody>
      </p:sp>
      <p:pic>
        <p:nvPicPr>
          <p:cNvPr id="3" name="Imagem 2">
            <a:extLst>
              <a:ext uri="{FF2B5EF4-FFF2-40B4-BE49-F238E27FC236}">
                <a16:creationId xmlns:a16="http://schemas.microsoft.com/office/drawing/2014/main" id="{9FA2F1E1-D4E6-440E-EF64-07B26420D257}"/>
              </a:ext>
            </a:extLst>
          </p:cNvPr>
          <p:cNvPicPr>
            <a:picLocks noChangeAspect="1"/>
          </p:cNvPicPr>
          <p:nvPr/>
        </p:nvPicPr>
        <p:blipFill>
          <a:blip r:embed="rId5"/>
          <a:stretch>
            <a:fillRect/>
          </a:stretch>
        </p:blipFill>
        <p:spPr>
          <a:xfrm>
            <a:off x="5093310" y="1096238"/>
            <a:ext cx="1404205" cy="1420439"/>
          </a:xfrm>
          <a:prstGeom prst="rect">
            <a:avLst/>
          </a:prstGeom>
        </p:spPr>
      </p:pic>
      <p:pic>
        <p:nvPicPr>
          <p:cNvPr id="7" name="Imagem 6">
            <a:extLst>
              <a:ext uri="{FF2B5EF4-FFF2-40B4-BE49-F238E27FC236}">
                <a16:creationId xmlns:a16="http://schemas.microsoft.com/office/drawing/2014/main" id="{3F93C306-E59C-D994-9361-765158501402}"/>
              </a:ext>
            </a:extLst>
          </p:cNvPr>
          <p:cNvPicPr>
            <a:picLocks noChangeAspect="1"/>
          </p:cNvPicPr>
          <p:nvPr/>
        </p:nvPicPr>
        <p:blipFill>
          <a:blip r:embed="rId6"/>
          <a:stretch>
            <a:fillRect/>
          </a:stretch>
        </p:blipFill>
        <p:spPr>
          <a:xfrm>
            <a:off x="6497515" y="1259456"/>
            <a:ext cx="1669071" cy="1239683"/>
          </a:xfrm>
          <a:prstGeom prst="rect">
            <a:avLst/>
          </a:prstGeom>
        </p:spPr>
      </p:pic>
    </p:spTree>
    <p:extLst>
      <p:ext uri="{BB962C8B-B14F-4D97-AF65-F5344CB8AC3E}">
        <p14:creationId xmlns:p14="http://schemas.microsoft.com/office/powerpoint/2010/main" val="1501088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cxnSp>
        <p:nvCxnSpPr>
          <p:cNvPr id="93" name="Google Shape;93;p3"/>
          <p:cNvCxnSpPr/>
          <p:nvPr/>
        </p:nvCxnSpPr>
        <p:spPr>
          <a:xfrm>
            <a:off x="1755957" y="2810296"/>
            <a:ext cx="444501" cy="0"/>
          </a:xfrm>
          <a:prstGeom prst="straightConnector1">
            <a:avLst/>
          </a:prstGeom>
          <a:noFill/>
          <a:ln w="50800" cap="flat" cmpd="sng">
            <a:solidFill>
              <a:srgbClr val="ED145B"/>
            </a:solidFill>
            <a:prstDash val="solid"/>
            <a:round/>
            <a:headEnd type="none" w="sm" len="sm"/>
            <a:tailEnd type="none" w="sm" len="sm"/>
          </a:ln>
        </p:spPr>
      </p:cxnSp>
      <p:sp>
        <p:nvSpPr>
          <p:cNvPr id="96" name="Google Shape;96;p3"/>
          <p:cNvSpPr txBox="1"/>
          <p:nvPr/>
        </p:nvSpPr>
        <p:spPr>
          <a:xfrm>
            <a:off x="1603749" y="1078943"/>
            <a:ext cx="3176400" cy="1546537"/>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AWS </a:t>
            </a:r>
            <a:endParaRPr sz="3500" dirty="0">
              <a:solidFill>
                <a:srgbClr val="626E73"/>
              </a:solidFill>
            </a:endParaRPr>
          </a:p>
          <a:p>
            <a:pPr marL="0" marR="0" lvl="0" indent="0" algn="l" rtl="0">
              <a:lnSpc>
                <a:spcPct val="90000"/>
              </a:lnSpc>
              <a:spcBef>
                <a:spcPts val="0"/>
              </a:spcBef>
              <a:spcAft>
                <a:spcPts val="0"/>
              </a:spcAft>
              <a:buClr>
                <a:srgbClr val="000000"/>
              </a:buClr>
              <a:buSzPts val="3500"/>
              <a:buFont typeface="Arial"/>
              <a:buNone/>
            </a:pPr>
            <a:r>
              <a:rPr lang="pt-BR" sz="3500" b="0" i="0" u="none" strike="noStrike" cap="none" dirty="0">
                <a:solidFill>
                  <a:srgbClr val="626E73"/>
                </a:solidFill>
                <a:latin typeface="Arial"/>
                <a:ea typeface="Arial"/>
                <a:cs typeface="Arial"/>
                <a:sym typeface="Arial"/>
              </a:rPr>
              <a:t>Virtual Private</a:t>
            </a:r>
          </a:p>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Cloud</a:t>
            </a:r>
            <a:endParaRPr sz="3500" b="0" i="0" u="none" strike="noStrike" cap="none" dirty="0">
              <a:solidFill>
                <a:srgbClr val="626E73"/>
              </a:solidFill>
              <a:latin typeface="Arial"/>
              <a:ea typeface="Arial"/>
              <a:cs typeface="Arial"/>
              <a:sym typeface="Arial"/>
            </a:endParaRPr>
          </a:p>
        </p:txBody>
      </p:sp>
      <p:pic>
        <p:nvPicPr>
          <p:cNvPr id="4" name="Picture 2" descr="AWS gratuito: Nível gratuito AWS Amazon | MANDIC">
            <a:extLst>
              <a:ext uri="{FF2B5EF4-FFF2-40B4-BE49-F238E27FC236}">
                <a16:creationId xmlns:a16="http://schemas.microsoft.com/office/drawing/2014/main" id="{8783A277-26D8-C8FC-6FA2-36435FCD6E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94;p3">
            <a:extLst>
              <a:ext uri="{FF2B5EF4-FFF2-40B4-BE49-F238E27FC236}">
                <a16:creationId xmlns:a16="http://schemas.microsoft.com/office/drawing/2014/main" id="{C2E43584-5436-50BB-C764-7B1F6A4FC581}"/>
              </a:ext>
            </a:extLst>
          </p:cNvPr>
          <p:cNvSpPr txBox="1"/>
          <p:nvPr/>
        </p:nvSpPr>
        <p:spPr>
          <a:xfrm>
            <a:off x="5307687" y="2625480"/>
            <a:ext cx="3255892"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err="1">
                <a:solidFill>
                  <a:srgbClr val="626E73"/>
                </a:solidFill>
              </a:rPr>
              <a:t>Subnet</a:t>
            </a:r>
            <a:r>
              <a:rPr lang="pt-BR" sz="1800" b="1" dirty="0">
                <a:solidFill>
                  <a:srgbClr val="626E73"/>
                </a:solidFill>
              </a:rPr>
              <a:t> (Publica e Privada)</a:t>
            </a:r>
          </a:p>
        </p:txBody>
      </p:sp>
      <p:pic>
        <p:nvPicPr>
          <p:cNvPr id="3" name="Imagem 2">
            <a:extLst>
              <a:ext uri="{FF2B5EF4-FFF2-40B4-BE49-F238E27FC236}">
                <a16:creationId xmlns:a16="http://schemas.microsoft.com/office/drawing/2014/main" id="{9FA2F1E1-D4E6-440E-EF64-07B26420D257}"/>
              </a:ext>
            </a:extLst>
          </p:cNvPr>
          <p:cNvPicPr>
            <a:picLocks noChangeAspect="1"/>
          </p:cNvPicPr>
          <p:nvPr/>
        </p:nvPicPr>
        <p:blipFill>
          <a:blip r:embed="rId4"/>
          <a:stretch>
            <a:fillRect/>
          </a:stretch>
        </p:blipFill>
        <p:spPr>
          <a:xfrm>
            <a:off x="5093310" y="1096238"/>
            <a:ext cx="1404205" cy="1420439"/>
          </a:xfrm>
          <a:prstGeom prst="rect">
            <a:avLst/>
          </a:prstGeom>
        </p:spPr>
      </p:pic>
      <p:pic>
        <p:nvPicPr>
          <p:cNvPr id="7" name="Imagem 6">
            <a:extLst>
              <a:ext uri="{FF2B5EF4-FFF2-40B4-BE49-F238E27FC236}">
                <a16:creationId xmlns:a16="http://schemas.microsoft.com/office/drawing/2014/main" id="{3F93C306-E59C-D994-9361-765158501402}"/>
              </a:ext>
            </a:extLst>
          </p:cNvPr>
          <p:cNvPicPr>
            <a:picLocks noChangeAspect="1"/>
          </p:cNvPicPr>
          <p:nvPr/>
        </p:nvPicPr>
        <p:blipFill>
          <a:blip r:embed="rId5"/>
          <a:stretch>
            <a:fillRect/>
          </a:stretch>
        </p:blipFill>
        <p:spPr>
          <a:xfrm>
            <a:off x="6497515" y="1259456"/>
            <a:ext cx="1669071" cy="1239683"/>
          </a:xfrm>
          <a:prstGeom prst="rect">
            <a:avLst/>
          </a:prstGeom>
        </p:spPr>
      </p:pic>
    </p:spTree>
    <p:extLst>
      <p:ext uri="{BB962C8B-B14F-4D97-AF65-F5344CB8AC3E}">
        <p14:creationId xmlns:p14="http://schemas.microsoft.com/office/powerpoint/2010/main" val="3848915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6"/>
          <p:cNvSpPr txBox="1"/>
          <p:nvPr/>
        </p:nvSpPr>
        <p:spPr>
          <a:xfrm>
            <a:off x="468805" y="1633166"/>
            <a:ext cx="3349870" cy="2294006"/>
          </a:xfrm>
          <a:prstGeom prst="rect">
            <a:avLst/>
          </a:prstGeom>
          <a:noFill/>
          <a:ln>
            <a:noFill/>
          </a:ln>
        </p:spPr>
        <p:txBody>
          <a:bodyPr spcFirstLastPara="1" wrap="square" lIns="91425" tIns="46800" rIns="91425" bIns="45700" anchor="t" anchorCtr="0">
            <a:spAutoFit/>
          </a:bodyPr>
          <a:lstStyle/>
          <a:p>
            <a:pPr>
              <a:lnSpc>
                <a:spcPct val="130000"/>
              </a:lnSpc>
              <a:buSzPts val="1100"/>
            </a:pPr>
            <a:r>
              <a:rPr lang="pt-BR" sz="1100" b="1" i="0" u="none" strike="noStrike" cap="none" dirty="0" err="1">
                <a:solidFill>
                  <a:srgbClr val="626E73"/>
                </a:solidFill>
                <a:latin typeface="Roboto Light"/>
                <a:ea typeface="Roboto Light"/>
                <a:cs typeface="Roboto Light"/>
                <a:sym typeface="Roboto Light"/>
              </a:rPr>
              <a:t>Public</a:t>
            </a:r>
            <a:r>
              <a:rPr lang="pt-BR" sz="1100" b="1" i="0" u="none" strike="noStrike" cap="none" dirty="0">
                <a:solidFill>
                  <a:srgbClr val="626E73"/>
                </a:solidFill>
                <a:latin typeface="Roboto Light"/>
                <a:ea typeface="Roboto Light"/>
                <a:cs typeface="Roboto Light"/>
                <a:sym typeface="Roboto Light"/>
              </a:rPr>
              <a:t> </a:t>
            </a:r>
            <a:r>
              <a:rPr lang="pt-BR" sz="1100" b="1" i="0" u="none" strike="noStrike" cap="none" dirty="0" err="1">
                <a:solidFill>
                  <a:srgbClr val="626E73"/>
                </a:solidFill>
                <a:latin typeface="Roboto Light"/>
                <a:ea typeface="Roboto Light"/>
                <a:cs typeface="Roboto Light"/>
                <a:sym typeface="Roboto Light"/>
              </a:rPr>
              <a:t>subnet</a:t>
            </a:r>
            <a:r>
              <a:rPr lang="pt-BR" sz="1100" b="1" i="0" u="none" strike="noStrike" cap="none" dirty="0">
                <a:solidFill>
                  <a:srgbClr val="626E73"/>
                </a:solidFill>
                <a:latin typeface="Roboto Light"/>
                <a:ea typeface="Roboto Light"/>
                <a:cs typeface="Roboto Light"/>
                <a:sym typeface="Roboto Light"/>
              </a:rPr>
              <a:t> (</a:t>
            </a:r>
            <a:r>
              <a:rPr lang="pt-BR" sz="1100" b="1" i="0" u="none" strike="noStrike" cap="none" dirty="0" err="1">
                <a:solidFill>
                  <a:srgbClr val="626E73"/>
                </a:solidFill>
                <a:latin typeface="Roboto Light"/>
                <a:ea typeface="Roboto Light"/>
                <a:cs typeface="Roboto Light"/>
                <a:sym typeface="Roboto Light"/>
              </a:rPr>
              <a:t>Sub-rede</a:t>
            </a:r>
            <a:r>
              <a:rPr lang="pt-BR" sz="1100" b="1" i="0" u="none" strike="noStrike" cap="none" dirty="0">
                <a:solidFill>
                  <a:srgbClr val="626E73"/>
                </a:solidFill>
                <a:latin typeface="Roboto Light"/>
                <a:ea typeface="Roboto Light"/>
                <a:cs typeface="Roboto Light"/>
                <a:sym typeface="Roboto Light"/>
              </a:rPr>
              <a:t> pública):</a:t>
            </a:r>
            <a:r>
              <a:rPr lang="pt-BR" sz="1100" b="0" i="0" u="none" strike="noStrike" cap="none" dirty="0">
                <a:solidFill>
                  <a:srgbClr val="626E73"/>
                </a:solidFill>
                <a:latin typeface="Roboto Light"/>
                <a:ea typeface="Roboto Light"/>
                <a:cs typeface="Roboto Light"/>
                <a:sym typeface="Roboto Light"/>
              </a:rPr>
              <a:t> o tráfego da </a:t>
            </a:r>
            <a:r>
              <a:rPr lang="pt-BR" sz="1100" b="0" i="0" u="none" strike="noStrike" cap="none" dirty="0" err="1">
                <a:solidFill>
                  <a:srgbClr val="626E73"/>
                </a:solidFill>
                <a:latin typeface="Roboto Light"/>
                <a:ea typeface="Roboto Light"/>
                <a:cs typeface="Roboto Light"/>
                <a:sym typeface="Roboto Light"/>
              </a:rPr>
              <a:t>sub-rede</a:t>
            </a:r>
            <a:r>
              <a:rPr lang="pt-BR" sz="1100" b="0" i="0" u="none" strike="noStrike" cap="none" dirty="0">
                <a:solidFill>
                  <a:srgbClr val="626E73"/>
                </a:solidFill>
                <a:latin typeface="Roboto Light"/>
                <a:ea typeface="Roboto Light"/>
                <a:cs typeface="Roboto Light"/>
                <a:sym typeface="Roboto Light"/>
              </a:rPr>
              <a:t> é encaminhado à Internet pública por meio de um gateway da Internet ou de um gateway da Internet somente de saída. </a:t>
            </a:r>
          </a:p>
          <a:p>
            <a:pPr>
              <a:lnSpc>
                <a:spcPct val="130000"/>
              </a:lnSpc>
              <a:buSzPts val="1100"/>
            </a:pPr>
            <a:endParaRPr lang="pt-BR" sz="1100" b="0" i="0" u="none" strike="noStrike" cap="none" dirty="0">
              <a:solidFill>
                <a:srgbClr val="626E73"/>
              </a:solidFill>
              <a:latin typeface="Roboto Light"/>
              <a:ea typeface="Roboto Light"/>
              <a:cs typeface="Roboto Light"/>
              <a:sym typeface="Roboto Light"/>
            </a:endParaRPr>
          </a:p>
          <a:p>
            <a:pPr>
              <a:lnSpc>
                <a:spcPct val="130000"/>
              </a:lnSpc>
              <a:buSzPts val="1100"/>
            </a:pPr>
            <a:r>
              <a:rPr lang="pt-BR" sz="1100" b="1" i="0" u="none" strike="noStrike" cap="none" dirty="0">
                <a:solidFill>
                  <a:srgbClr val="626E73"/>
                </a:solidFill>
                <a:latin typeface="Roboto Light"/>
                <a:ea typeface="Roboto Light"/>
                <a:cs typeface="Roboto Light"/>
                <a:sym typeface="Roboto Light"/>
              </a:rPr>
              <a:t>Private </a:t>
            </a:r>
            <a:r>
              <a:rPr lang="pt-BR" sz="1100" b="1" i="0" u="none" strike="noStrike" cap="none" dirty="0" err="1">
                <a:solidFill>
                  <a:srgbClr val="626E73"/>
                </a:solidFill>
                <a:latin typeface="Roboto Light"/>
                <a:ea typeface="Roboto Light"/>
                <a:cs typeface="Roboto Light"/>
                <a:sym typeface="Roboto Light"/>
              </a:rPr>
              <a:t>subnet</a:t>
            </a:r>
            <a:r>
              <a:rPr lang="pt-BR" sz="1100" b="1" i="0" u="none" strike="noStrike" cap="none" dirty="0">
                <a:solidFill>
                  <a:srgbClr val="626E73"/>
                </a:solidFill>
                <a:latin typeface="Roboto Light"/>
                <a:ea typeface="Roboto Light"/>
                <a:cs typeface="Roboto Light"/>
                <a:sym typeface="Roboto Light"/>
              </a:rPr>
              <a:t> (</a:t>
            </a:r>
            <a:r>
              <a:rPr lang="pt-BR" sz="1100" b="1" i="0" u="none" strike="noStrike" cap="none" dirty="0" err="1">
                <a:solidFill>
                  <a:srgbClr val="626E73"/>
                </a:solidFill>
                <a:latin typeface="Roboto Light"/>
                <a:ea typeface="Roboto Light"/>
                <a:cs typeface="Roboto Light"/>
                <a:sym typeface="Roboto Light"/>
              </a:rPr>
              <a:t>Sub-rede</a:t>
            </a:r>
            <a:r>
              <a:rPr lang="pt-BR" sz="1100" b="1" i="0" u="none" strike="noStrike" cap="none" dirty="0">
                <a:solidFill>
                  <a:srgbClr val="626E73"/>
                </a:solidFill>
                <a:latin typeface="Roboto Light"/>
                <a:ea typeface="Roboto Light"/>
                <a:cs typeface="Roboto Light"/>
                <a:sym typeface="Roboto Light"/>
              </a:rPr>
              <a:t> privada): </a:t>
            </a:r>
            <a:r>
              <a:rPr lang="pt-BR" sz="1100" b="0" i="0" u="none" strike="noStrike" cap="none" dirty="0">
                <a:solidFill>
                  <a:srgbClr val="626E73"/>
                </a:solidFill>
                <a:latin typeface="Roboto Light"/>
                <a:ea typeface="Roboto Light"/>
                <a:cs typeface="Roboto Light"/>
                <a:sym typeface="Roboto Light"/>
              </a:rPr>
              <a:t>o tráfego da </a:t>
            </a:r>
            <a:r>
              <a:rPr lang="pt-BR" sz="1100" b="0" i="0" u="none" strike="noStrike" cap="none" dirty="0" err="1">
                <a:solidFill>
                  <a:srgbClr val="626E73"/>
                </a:solidFill>
                <a:latin typeface="Roboto Light"/>
                <a:ea typeface="Roboto Light"/>
                <a:cs typeface="Roboto Light"/>
                <a:sym typeface="Roboto Light"/>
              </a:rPr>
              <a:t>sub-rede</a:t>
            </a:r>
            <a:r>
              <a:rPr lang="pt-BR" sz="1100" b="0" i="0" u="none" strike="noStrike" cap="none" dirty="0">
                <a:solidFill>
                  <a:srgbClr val="626E73"/>
                </a:solidFill>
                <a:latin typeface="Roboto Light"/>
                <a:ea typeface="Roboto Light"/>
                <a:cs typeface="Roboto Light"/>
                <a:sym typeface="Roboto Light"/>
              </a:rPr>
              <a:t> não consegue acessar a Internet pública através de um gateway da Internet ou de gateway da Internet somente de saída. O acesso à Internet pública exige um dispositivo NAT.</a:t>
            </a:r>
          </a:p>
        </p:txBody>
      </p:sp>
      <p:sp>
        <p:nvSpPr>
          <p:cNvPr id="2" name="Google Shape;94;p3">
            <a:extLst>
              <a:ext uri="{FF2B5EF4-FFF2-40B4-BE49-F238E27FC236}">
                <a16:creationId xmlns:a16="http://schemas.microsoft.com/office/drawing/2014/main" id="{CC239962-C1AE-3E51-6E50-E6F2A99A72BB}"/>
              </a:ext>
            </a:extLst>
          </p:cNvPr>
          <p:cNvSpPr txBox="1"/>
          <p:nvPr/>
        </p:nvSpPr>
        <p:spPr>
          <a:xfrm>
            <a:off x="2143740" y="640113"/>
            <a:ext cx="4195587"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err="1">
                <a:solidFill>
                  <a:srgbClr val="626E73"/>
                </a:solidFill>
              </a:rPr>
              <a:t>Subnets</a:t>
            </a:r>
            <a:endParaRPr lang="pt-BR" sz="1800" b="1" i="0" u="none" strike="noStrike" cap="none" dirty="0">
              <a:solidFill>
                <a:srgbClr val="626E73"/>
              </a:solidFill>
              <a:latin typeface="Arial"/>
              <a:ea typeface="Arial"/>
              <a:cs typeface="Arial"/>
              <a:sym typeface="Arial"/>
            </a:endParaRPr>
          </a:p>
        </p:txBody>
      </p:sp>
      <p:pic>
        <p:nvPicPr>
          <p:cNvPr id="3" name="Picture 2" descr="AWS gratuito: Nível gratuito AWS Amazon | MANDIC">
            <a:extLst>
              <a:ext uri="{FF2B5EF4-FFF2-40B4-BE49-F238E27FC236}">
                <a16:creationId xmlns:a16="http://schemas.microsoft.com/office/drawing/2014/main" id="{3B05D578-EFB7-7041-76AF-F63EE26E2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10;                    Uma VPC com sub-redes em zonas de disponibilidade e uma zona local.&#10;                ">
            <a:extLst>
              <a:ext uri="{FF2B5EF4-FFF2-40B4-BE49-F238E27FC236}">
                <a16:creationId xmlns:a16="http://schemas.microsoft.com/office/drawing/2014/main" id="{10EE0260-2B95-24E6-A782-1E3AE7395A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1678" y="1633166"/>
            <a:ext cx="4775298" cy="212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151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cxnSp>
        <p:nvCxnSpPr>
          <p:cNvPr id="93" name="Google Shape;93;p3"/>
          <p:cNvCxnSpPr/>
          <p:nvPr/>
        </p:nvCxnSpPr>
        <p:spPr>
          <a:xfrm>
            <a:off x="1755957" y="2810296"/>
            <a:ext cx="444501" cy="0"/>
          </a:xfrm>
          <a:prstGeom prst="straightConnector1">
            <a:avLst/>
          </a:prstGeom>
          <a:noFill/>
          <a:ln w="50800" cap="flat" cmpd="sng">
            <a:solidFill>
              <a:srgbClr val="ED145B"/>
            </a:solidFill>
            <a:prstDash val="solid"/>
            <a:round/>
            <a:headEnd type="none" w="sm" len="sm"/>
            <a:tailEnd type="none" w="sm" len="sm"/>
          </a:ln>
        </p:spPr>
      </p:cxnSp>
      <p:sp>
        <p:nvSpPr>
          <p:cNvPr id="96" name="Google Shape;96;p3"/>
          <p:cNvSpPr txBox="1"/>
          <p:nvPr/>
        </p:nvSpPr>
        <p:spPr>
          <a:xfrm>
            <a:off x="1603749" y="1106028"/>
            <a:ext cx="3176400" cy="1546537"/>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AWS </a:t>
            </a:r>
            <a:endParaRPr sz="3500" dirty="0">
              <a:solidFill>
                <a:srgbClr val="626E73"/>
              </a:solidFill>
            </a:endParaRPr>
          </a:p>
          <a:p>
            <a:pPr marL="0" marR="0" lvl="0" indent="0" algn="l" rtl="0">
              <a:lnSpc>
                <a:spcPct val="90000"/>
              </a:lnSpc>
              <a:spcBef>
                <a:spcPts val="0"/>
              </a:spcBef>
              <a:spcAft>
                <a:spcPts val="0"/>
              </a:spcAft>
              <a:buClr>
                <a:srgbClr val="000000"/>
              </a:buClr>
              <a:buSzPts val="3500"/>
              <a:buFont typeface="Arial"/>
              <a:buNone/>
            </a:pPr>
            <a:r>
              <a:rPr lang="pt-BR" sz="3500" b="0" i="0" u="none" strike="noStrike" cap="none" dirty="0">
                <a:solidFill>
                  <a:srgbClr val="626E73"/>
                </a:solidFill>
                <a:latin typeface="Arial"/>
                <a:ea typeface="Arial"/>
                <a:cs typeface="Arial"/>
                <a:sym typeface="Arial"/>
              </a:rPr>
              <a:t>Virtual Private</a:t>
            </a:r>
          </a:p>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Cloud</a:t>
            </a:r>
            <a:endParaRPr sz="3500" b="0" i="0" u="none" strike="noStrike" cap="none" dirty="0">
              <a:solidFill>
                <a:srgbClr val="626E73"/>
              </a:solidFill>
              <a:latin typeface="Arial"/>
              <a:ea typeface="Arial"/>
              <a:cs typeface="Arial"/>
              <a:sym typeface="Arial"/>
            </a:endParaRPr>
          </a:p>
        </p:txBody>
      </p:sp>
      <p:pic>
        <p:nvPicPr>
          <p:cNvPr id="4" name="Picture 2" descr="AWS gratuito: Nível gratuito AWS Amazon | MANDIC">
            <a:extLst>
              <a:ext uri="{FF2B5EF4-FFF2-40B4-BE49-F238E27FC236}">
                <a16:creationId xmlns:a16="http://schemas.microsoft.com/office/drawing/2014/main" id="{8783A277-26D8-C8FC-6FA2-36435FCD6E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94;p3">
            <a:extLst>
              <a:ext uri="{FF2B5EF4-FFF2-40B4-BE49-F238E27FC236}">
                <a16:creationId xmlns:a16="http://schemas.microsoft.com/office/drawing/2014/main" id="{C2E43584-5436-50BB-C764-7B1F6A4FC581}"/>
              </a:ext>
            </a:extLst>
          </p:cNvPr>
          <p:cNvSpPr txBox="1"/>
          <p:nvPr/>
        </p:nvSpPr>
        <p:spPr>
          <a:xfrm>
            <a:off x="5795412" y="2631586"/>
            <a:ext cx="2100080" cy="70169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HANDSON (10’)</a:t>
            </a:r>
          </a:p>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Criando </a:t>
            </a:r>
            <a:r>
              <a:rPr lang="pt-BR" sz="1800" b="1" dirty="0" err="1">
                <a:solidFill>
                  <a:srgbClr val="626E73"/>
                </a:solidFill>
              </a:rPr>
              <a:t>Subnets</a:t>
            </a:r>
            <a:endParaRPr lang="pt-BR" sz="1800" b="1" dirty="0">
              <a:solidFill>
                <a:srgbClr val="626E73"/>
              </a:solidFill>
            </a:endParaRPr>
          </a:p>
        </p:txBody>
      </p:sp>
      <p:pic>
        <p:nvPicPr>
          <p:cNvPr id="3" name="Imagem 2">
            <a:extLst>
              <a:ext uri="{FF2B5EF4-FFF2-40B4-BE49-F238E27FC236}">
                <a16:creationId xmlns:a16="http://schemas.microsoft.com/office/drawing/2014/main" id="{9FA2F1E1-D4E6-440E-EF64-07B26420D257}"/>
              </a:ext>
            </a:extLst>
          </p:cNvPr>
          <p:cNvPicPr>
            <a:picLocks noChangeAspect="1"/>
          </p:cNvPicPr>
          <p:nvPr/>
        </p:nvPicPr>
        <p:blipFill>
          <a:blip r:embed="rId4"/>
          <a:stretch>
            <a:fillRect/>
          </a:stretch>
        </p:blipFill>
        <p:spPr>
          <a:xfrm>
            <a:off x="5093310" y="1096238"/>
            <a:ext cx="1404205" cy="1420439"/>
          </a:xfrm>
          <a:prstGeom prst="rect">
            <a:avLst/>
          </a:prstGeom>
        </p:spPr>
      </p:pic>
      <p:pic>
        <p:nvPicPr>
          <p:cNvPr id="7" name="Imagem 6">
            <a:extLst>
              <a:ext uri="{FF2B5EF4-FFF2-40B4-BE49-F238E27FC236}">
                <a16:creationId xmlns:a16="http://schemas.microsoft.com/office/drawing/2014/main" id="{3F93C306-E59C-D994-9361-765158501402}"/>
              </a:ext>
            </a:extLst>
          </p:cNvPr>
          <p:cNvPicPr>
            <a:picLocks noChangeAspect="1"/>
          </p:cNvPicPr>
          <p:nvPr/>
        </p:nvPicPr>
        <p:blipFill>
          <a:blip r:embed="rId5"/>
          <a:stretch>
            <a:fillRect/>
          </a:stretch>
        </p:blipFill>
        <p:spPr>
          <a:xfrm>
            <a:off x="6497515" y="1259456"/>
            <a:ext cx="1669071" cy="1239683"/>
          </a:xfrm>
          <a:prstGeom prst="rect">
            <a:avLst/>
          </a:prstGeom>
        </p:spPr>
      </p:pic>
    </p:spTree>
    <p:extLst>
      <p:ext uri="{BB962C8B-B14F-4D97-AF65-F5344CB8AC3E}">
        <p14:creationId xmlns:p14="http://schemas.microsoft.com/office/powerpoint/2010/main" val="3756974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cxnSp>
        <p:nvCxnSpPr>
          <p:cNvPr id="93" name="Google Shape;93;p3"/>
          <p:cNvCxnSpPr/>
          <p:nvPr/>
        </p:nvCxnSpPr>
        <p:spPr>
          <a:xfrm>
            <a:off x="1755957" y="2810296"/>
            <a:ext cx="444501" cy="0"/>
          </a:xfrm>
          <a:prstGeom prst="straightConnector1">
            <a:avLst/>
          </a:prstGeom>
          <a:noFill/>
          <a:ln w="50800" cap="flat" cmpd="sng">
            <a:solidFill>
              <a:srgbClr val="ED145B"/>
            </a:solidFill>
            <a:prstDash val="solid"/>
            <a:round/>
            <a:headEnd type="none" w="sm" len="sm"/>
            <a:tailEnd type="none" w="sm" len="sm"/>
          </a:ln>
        </p:spPr>
      </p:cxnSp>
      <p:sp>
        <p:nvSpPr>
          <p:cNvPr id="96" name="Google Shape;96;p3"/>
          <p:cNvSpPr txBox="1"/>
          <p:nvPr/>
        </p:nvSpPr>
        <p:spPr>
          <a:xfrm>
            <a:off x="1603748" y="1102586"/>
            <a:ext cx="3176400" cy="1546537"/>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AWS </a:t>
            </a:r>
            <a:endParaRPr sz="3500" dirty="0">
              <a:solidFill>
                <a:srgbClr val="626E73"/>
              </a:solidFill>
            </a:endParaRPr>
          </a:p>
          <a:p>
            <a:pPr marL="0" marR="0" lvl="0" indent="0" algn="l" rtl="0">
              <a:lnSpc>
                <a:spcPct val="90000"/>
              </a:lnSpc>
              <a:spcBef>
                <a:spcPts val="0"/>
              </a:spcBef>
              <a:spcAft>
                <a:spcPts val="0"/>
              </a:spcAft>
              <a:buClr>
                <a:srgbClr val="000000"/>
              </a:buClr>
              <a:buSzPts val="3500"/>
              <a:buFont typeface="Arial"/>
              <a:buNone/>
            </a:pPr>
            <a:r>
              <a:rPr lang="pt-BR" sz="3500" b="0" i="0" u="none" strike="noStrike" cap="none" dirty="0">
                <a:solidFill>
                  <a:srgbClr val="626E73"/>
                </a:solidFill>
                <a:latin typeface="Arial"/>
                <a:ea typeface="Arial"/>
                <a:cs typeface="Arial"/>
                <a:sym typeface="Arial"/>
              </a:rPr>
              <a:t>Virtual Private</a:t>
            </a:r>
          </a:p>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Cloud</a:t>
            </a:r>
            <a:endParaRPr sz="3500" b="0" i="0" u="none" strike="noStrike" cap="none" dirty="0">
              <a:solidFill>
                <a:srgbClr val="626E73"/>
              </a:solidFill>
              <a:latin typeface="Arial"/>
              <a:ea typeface="Arial"/>
              <a:cs typeface="Arial"/>
              <a:sym typeface="Arial"/>
            </a:endParaRPr>
          </a:p>
        </p:txBody>
      </p:sp>
      <p:pic>
        <p:nvPicPr>
          <p:cNvPr id="4" name="Picture 2" descr="AWS gratuito: Nível gratuito AWS Amazon | MANDIC">
            <a:extLst>
              <a:ext uri="{FF2B5EF4-FFF2-40B4-BE49-F238E27FC236}">
                <a16:creationId xmlns:a16="http://schemas.microsoft.com/office/drawing/2014/main" id="{8783A277-26D8-C8FC-6FA2-36435FCD6E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94;p3">
            <a:extLst>
              <a:ext uri="{FF2B5EF4-FFF2-40B4-BE49-F238E27FC236}">
                <a16:creationId xmlns:a16="http://schemas.microsoft.com/office/drawing/2014/main" id="{C2E43584-5436-50BB-C764-7B1F6A4FC581}"/>
              </a:ext>
            </a:extLst>
          </p:cNvPr>
          <p:cNvSpPr txBox="1"/>
          <p:nvPr/>
        </p:nvSpPr>
        <p:spPr>
          <a:xfrm>
            <a:off x="5547578" y="2488917"/>
            <a:ext cx="2638060" cy="1006389"/>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800"/>
              <a:buFont typeface="Arial"/>
              <a:buNone/>
            </a:pPr>
            <a:r>
              <a:rPr lang="pt-BR" sz="1800" b="1" dirty="0">
                <a:solidFill>
                  <a:srgbClr val="626E73"/>
                </a:solidFill>
              </a:rPr>
              <a:t>Internet Gateway</a:t>
            </a:r>
          </a:p>
          <a:p>
            <a:pPr marL="0" marR="0" lvl="0" indent="0" algn="ctr" rtl="0">
              <a:lnSpc>
                <a:spcPct val="110000"/>
              </a:lnSpc>
              <a:spcBef>
                <a:spcPts val="0"/>
              </a:spcBef>
              <a:spcAft>
                <a:spcPts val="0"/>
              </a:spcAft>
              <a:buClr>
                <a:srgbClr val="000000"/>
              </a:buClr>
              <a:buSzPts val="1800"/>
              <a:buFont typeface="Arial"/>
              <a:buNone/>
            </a:pPr>
            <a:r>
              <a:rPr lang="pt-BR" sz="1800" b="1" dirty="0">
                <a:solidFill>
                  <a:srgbClr val="626E73"/>
                </a:solidFill>
              </a:rPr>
              <a:t>&amp;</a:t>
            </a:r>
          </a:p>
          <a:p>
            <a:pPr marL="0" marR="0" lvl="0" indent="0" algn="ctr" rtl="0">
              <a:lnSpc>
                <a:spcPct val="110000"/>
              </a:lnSpc>
              <a:spcBef>
                <a:spcPts val="0"/>
              </a:spcBef>
              <a:spcAft>
                <a:spcPts val="0"/>
              </a:spcAft>
              <a:buClr>
                <a:srgbClr val="000000"/>
              </a:buClr>
              <a:buSzPts val="1800"/>
              <a:buFont typeface="Arial"/>
              <a:buNone/>
            </a:pPr>
            <a:r>
              <a:rPr lang="pt-BR" sz="1800" b="1" dirty="0">
                <a:solidFill>
                  <a:srgbClr val="626E73"/>
                </a:solidFill>
              </a:rPr>
              <a:t>Nat Gateway</a:t>
            </a:r>
          </a:p>
        </p:txBody>
      </p:sp>
      <p:pic>
        <p:nvPicPr>
          <p:cNvPr id="3" name="Imagem 2">
            <a:extLst>
              <a:ext uri="{FF2B5EF4-FFF2-40B4-BE49-F238E27FC236}">
                <a16:creationId xmlns:a16="http://schemas.microsoft.com/office/drawing/2014/main" id="{9FA2F1E1-D4E6-440E-EF64-07B26420D257}"/>
              </a:ext>
            </a:extLst>
          </p:cNvPr>
          <p:cNvPicPr>
            <a:picLocks noChangeAspect="1"/>
          </p:cNvPicPr>
          <p:nvPr/>
        </p:nvPicPr>
        <p:blipFill>
          <a:blip r:embed="rId4"/>
          <a:stretch>
            <a:fillRect/>
          </a:stretch>
        </p:blipFill>
        <p:spPr>
          <a:xfrm>
            <a:off x="5093310" y="1096238"/>
            <a:ext cx="1404205" cy="1420439"/>
          </a:xfrm>
          <a:prstGeom prst="rect">
            <a:avLst/>
          </a:prstGeom>
        </p:spPr>
      </p:pic>
      <p:pic>
        <p:nvPicPr>
          <p:cNvPr id="5" name="Imagem 4">
            <a:extLst>
              <a:ext uri="{FF2B5EF4-FFF2-40B4-BE49-F238E27FC236}">
                <a16:creationId xmlns:a16="http://schemas.microsoft.com/office/drawing/2014/main" id="{9BD417FA-AA00-9F23-CEEC-B43700EB286A}"/>
              </a:ext>
            </a:extLst>
          </p:cNvPr>
          <p:cNvPicPr>
            <a:picLocks noChangeAspect="1"/>
          </p:cNvPicPr>
          <p:nvPr/>
        </p:nvPicPr>
        <p:blipFill>
          <a:blip r:embed="rId5"/>
          <a:stretch>
            <a:fillRect/>
          </a:stretch>
        </p:blipFill>
        <p:spPr>
          <a:xfrm>
            <a:off x="6497515" y="1571673"/>
            <a:ext cx="689162" cy="608363"/>
          </a:xfrm>
          <a:prstGeom prst="rect">
            <a:avLst/>
          </a:prstGeom>
        </p:spPr>
      </p:pic>
      <p:pic>
        <p:nvPicPr>
          <p:cNvPr id="11" name="Imagem 10">
            <a:extLst>
              <a:ext uri="{FF2B5EF4-FFF2-40B4-BE49-F238E27FC236}">
                <a16:creationId xmlns:a16="http://schemas.microsoft.com/office/drawing/2014/main" id="{765F7447-3635-0292-5C71-B02B7F57DB55}"/>
              </a:ext>
            </a:extLst>
          </p:cNvPr>
          <p:cNvPicPr>
            <a:picLocks noChangeAspect="1"/>
          </p:cNvPicPr>
          <p:nvPr/>
        </p:nvPicPr>
        <p:blipFill>
          <a:blip r:embed="rId6"/>
          <a:stretch>
            <a:fillRect/>
          </a:stretch>
        </p:blipFill>
        <p:spPr>
          <a:xfrm>
            <a:off x="7175524" y="1585932"/>
            <a:ext cx="664960" cy="594104"/>
          </a:xfrm>
          <a:prstGeom prst="rect">
            <a:avLst/>
          </a:prstGeom>
        </p:spPr>
      </p:pic>
    </p:spTree>
    <p:extLst>
      <p:ext uri="{BB962C8B-B14F-4D97-AF65-F5344CB8AC3E}">
        <p14:creationId xmlns:p14="http://schemas.microsoft.com/office/powerpoint/2010/main" val="1749603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6"/>
          <p:cNvSpPr txBox="1"/>
          <p:nvPr/>
        </p:nvSpPr>
        <p:spPr>
          <a:xfrm>
            <a:off x="1110394" y="1888143"/>
            <a:ext cx="3461606" cy="1193705"/>
          </a:xfrm>
          <a:prstGeom prst="rect">
            <a:avLst/>
          </a:prstGeom>
          <a:noFill/>
          <a:ln>
            <a:noFill/>
          </a:ln>
        </p:spPr>
        <p:txBody>
          <a:bodyPr spcFirstLastPara="1" wrap="square" lIns="91425" tIns="46800" rIns="91425" bIns="45700" anchor="t" anchorCtr="0">
            <a:spAutoFit/>
          </a:bodyPr>
          <a:lstStyle/>
          <a:p>
            <a:pPr>
              <a:lnSpc>
                <a:spcPct val="130000"/>
              </a:lnSpc>
              <a:buSzPts val="1100"/>
            </a:pPr>
            <a:r>
              <a:rPr lang="pt-BR" sz="1100" b="0" i="0" u="none" strike="noStrike" cap="none" dirty="0">
                <a:solidFill>
                  <a:srgbClr val="626E73"/>
                </a:solidFill>
                <a:latin typeface="Roboto Light"/>
                <a:ea typeface="Roboto Light"/>
                <a:cs typeface="Roboto Light"/>
                <a:sym typeface="Roboto Light"/>
              </a:rPr>
              <a:t>Um gateway da Internet é um componente da VPC </a:t>
            </a:r>
            <a:r>
              <a:rPr lang="pt-BR" sz="1100" b="1" i="0" u="none" strike="noStrike" cap="none" dirty="0">
                <a:solidFill>
                  <a:srgbClr val="626E73"/>
                </a:solidFill>
                <a:latin typeface="Roboto Light"/>
                <a:ea typeface="Roboto Light"/>
                <a:cs typeface="Roboto Light"/>
                <a:sym typeface="Roboto Light"/>
              </a:rPr>
              <a:t>horizontalmente dimensionado</a:t>
            </a:r>
            <a:r>
              <a:rPr lang="pt-BR" sz="1100" b="0" i="0" u="none" strike="noStrike" cap="none" dirty="0">
                <a:solidFill>
                  <a:srgbClr val="626E73"/>
                </a:solidFill>
                <a:latin typeface="Roboto Light"/>
                <a:ea typeface="Roboto Light"/>
                <a:cs typeface="Roboto Light"/>
                <a:sym typeface="Roboto Light"/>
              </a:rPr>
              <a:t>, </a:t>
            </a:r>
            <a:r>
              <a:rPr lang="pt-BR" sz="1100" b="1" i="0" u="none" strike="noStrike" cap="none" dirty="0">
                <a:solidFill>
                  <a:srgbClr val="626E73"/>
                </a:solidFill>
                <a:latin typeface="Roboto Light"/>
                <a:ea typeface="Roboto Light"/>
                <a:cs typeface="Roboto Light"/>
                <a:sym typeface="Roboto Light"/>
              </a:rPr>
              <a:t>redundante</a:t>
            </a:r>
            <a:r>
              <a:rPr lang="pt-BR" sz="1100" b="0" i="0" u="none" strike="noStrike" cap="none" dirty="0">
                <a:solidFill>
                  <a:srgbClr val="626E73"/>
                </a:solidFill>
                <a:latin typeface="Roboto Light"/>
                <a:ea typeface="Roboto Light"/>
                <a:cs typeface="Roboto Light"/>
                <a:sym typeface="Roboto Light"/>
              </a:rPr>
              <a:t> e </a:t>
            </a:r>
            <a:r>
              <a:rPr lang="pt-BR" sz="1100" b="1" i="0" u="none" strike="noStrike" cap="none" dirty="0">
                <a:solidFill>
                  <a:srgbClr val="626E73"/>
                </a:solidFill>
                <a:latin typeface="Roboto Light"/>
                <a:ea typeface="Roboto Light"/>
                <a:cs typeface="Roboto Light"/>
                <a:sym typeface="Roboto Light"/>
              </a:rPr>
              <a:t>altamente disponível </a:t>
            </a:r>
            <a:r>
              <a:rPr lang="pt-BR" sz="1100" b="0" i="0" u="none" strike="noStrike" cap="none" dirty="0">
                <a:solidFill>
                  <a:srgbClr val="626E73"/>
                </a:solidFill>
                <a:latin typeface="Roboto Light"/>
                <a:ea typeface="Roboto Light"/>
                <a:cs typeface="Roboto Light"/>
                <a:sym typeface="Roboto Light"/>
              </a:rPr>
              <a:t>que </a:t>
            </a:r>
            <a:r>
              <a:rPr lang="pt-BR" sz="1100" b="1" i="0" u="none" strike="noStrike" cap="none" dirty="0">
                <a:solidFill>
                  <a:srgbClr val="626E73"/>
                </a:solidFill>
                <a:latin typeface="Roboto Light"/>
                <a:ea typeface="Roboto Light"/>
                <a:cs typeface="Roboto Light"/>
                <a:sym typeface="Roboto Light"/>
              </a:rPr>
              <a:t>permite a comunicação entre a VPC e a Internet</a:t>
            </a:r>
            <a:r>
              <a:rPr lang="pt-BR" sz="1100" b="0" i="0" u="none" strike="noStrike" cap="none" dirty="0">
                <a:solidFill>
                  <a:srgbClr val="626E73"/>
                </a:solidFill>
                <a:latin typeface="Roboto Light"/>
                <a:ea typeface="Roboto Light"/>
                <a:cs typeface="Roboto Light"/>
                <a:sym typeface="Roboto Light"/>
              </a:rPr>
              <a:t>. Ele oferece suporte para tráfego IPv4 e IPv6. </a:t>
            </a:r>
          </a:p>
        </p:txBody>
      </p:sp>
      <p:sp>
        <p:nvSpPr>
          <p:cNvPr id="2" name="Google Shape;94;p3">
            <a:extLst>
              <a:ext uri="{FF2B5EF4-FFF2-40B4-BE49-F238E27FC236}">
                <a16:creationId xmlns:a16="http://schemas.microsoft.com/office/drawing/2014/main" id="{CC239962-C1AE-3E51-6E50-E6F2A99A72BB}"/>
              </a:ext>
            </a:extLst>
          </p:cNvPr>
          <p:cNvSpPr txBox="1"/>
          <p:nvPr/>
        </p:nvSpPr>
        <p:spPr>
          <a:xfrm>
            <a:off x="2143740" y="640113"/>
            <a:ext cx="4195587"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i="0" u="none" strike="noStrike" cap="none" dirty="0">
                <a:solidFill>
                  <a:srgbClr val="626E73"/>
                </a:solidFill>
                <a:latin typeface="Arial"/>
                <a:ea typeface="Arial"/>
                <a:cs typeface="Arial"/>
                <a:sym typeface="Arial"/>
              </a:rPr>
              <a:t>Internet Gateway</a:t>
            </a:r>
          </a:p>
        </p:txBody>
      </p:sp>
      <p:pic>
        <p:nvPicPr>
          <p:cNvPr id="3" name="Picture 2" descr="AWS gratuito: Nível gratuito AWS Amazon | MANDIC">
            <a:extLst>
              <a:ext uri="{FF2B5EF4-FFF2-40B4-BE49-F238E27FC236}">
                <a16:creationId xmlns:a16="http://schemas.microsoft.com/office/drawing/2014/main" id="{3B05D578-EFB7-7041-76AF-F63EE26E2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10;                Usar um gateway da internet&#10;            ">
            <a:extLst>
              <a:ext uri="{FF2B5EF4-FFF2-40B4-BE49-F238E27FC236}">
                <a16:creationId xmlns:a16="http://schemas.microsoft.com/office/drawing/2014/main" id="{204D93F0-DD4A-31D7-D8BA-4FD71B45BF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1809" y="1037104"/>
            <a:ext cx="3264143" cy="3432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499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6"/>
          <p:cNvSpPr txBox="1"/>
          <p:nvPr/>
        </p:nvSpPr>
        <p:spPr>
          <a:xfrm>
            <a:off x="1002323" y="1976066"/>
            <a:ext cx="3349870" cy="1633825"/>
          </a:xfrm>
          <a:prstGeom prst="rect">
            <a:avLst/>
          </a:prstGeom>
          <a:noFill/>
          <a:ln>
            <a:noFill/>
          </a:ln>
        </p:spPr>
        <p:txBody>
          <a:bodyPr spcFirstLastPara="1" wrap="square" lIns="91425" tIns="46800" rIns="91425" bIns="45700" anchor="t" anchorCtr="0">
            <a:spAutoFit/>
          </a:bodyPr>
          <a:lstStyle/>
          <a:p>
            <a:pPr>
              <a:lnSpc>
                <a:spcPct val="130000"/>
              </a:lnSpc>
              <a:buSzPts val="1100"/>
            </a:pPr>
            <a:r>
              <a:rPr lang="pt-BR" sz="1100" b="0" i="0" u="none" strike="noStrike" cap="none" dirty="0">
                <a:solidFill>
                  <a:srgbClr val="626E73"/>
                </a:solidFill>
                <a:latin typeface="Roboto Light"/>
                <a:ea typeface="Roboto Light"/>
                <a:cs typeface="Roboto Light"/>
                <a:sym typeface="Roboto Light"/>
              </a:rPr>
              <a:t>Um gateway NAT é um serviço de Network </a:t>
            </a:r>
            <a:r>
              <a:rPr lang="pt-BR" sz="1100" b="0" i="0" u="none" strike="noStrike" cap="none" dirty="0" err="1">
                <a:solidFill>
                  <a:srgbClr val="626E73"/>
                </a:solidFill>
                <a:latin typeface="Roboto Light"/>
                <a:ea typeface="Roboto Light"/>
                <a:cs typeface="Roboto Light"/>
                <a:sym typeface="Roboto Light"/>
              </a:rPr>
              <a:t>Address</a:t>
            </a:r>
            <a:r>
              <a:rPr lang="pt-BR" sz="1100" b="0" i="0" u="none" strike="noStrike" cap="none" dirty="0">
                <a:solidFill>
                  <a:srgbClr val="626E73"/>
                </a:solidFill>
                <a:latin typeface="Roboto Light"/>
                <a:ea typeface="Roboto Light"/>
                <a:cs typeface="Roboto Light"/>
                <a:sym typeface="Roboto Light"/>
              </a:rPr>
              <a:t> </a:t>
            </a:r>
            <a:r>
              <a:rPr lang="pt-BR" sz="1100" b="0" i="0" u="none" strike="noStrike" cap="none" dirty="0" err="1">
                <a:solidFill>
                  <a:srgbClr val="626E73"/>
                </a:solidFill>
                <a:latin typeface="Roboto Light"/>
                <a:ea typeface="Roboto Light"/>
                <a:cs typeface="Roboto Light"/>
                <a:sym typeface="Roboto Light"/>
              </a:rPr>
              <a:t>Translation</a:t>
            </a:r>
            <a:r>
              <a:rPr lang="pt-BR" sz="1100" b="0" i="0" u="none" strike="noStrike" cap="none" dirty="0">
                <a:solidFill>
                  <a:srgbClr val="626E73"/>
                </a:solidFill>
                <a:latin typeface="Roboto Light"/>
                <a:ea typeface="Roboto Light"/>
                <a:cs typeface="Roboto Light"/>
                <a:sym typeface="Roboto Light"/>
              </a:rPr>
              <a:t> (NAT – Conversão de endereços de rede). </a:t>
            </a:r>
            <a:r>
              <a:rPr lang="pt-BR" sz="1100" b="1" i="0" u="none" strike="noStrike" cap="none" dirty="0">
                <a:solidFill>
                  <a:srgbClr val="626E73"/>
                </a:solidFill>
                <a:latin typeface="Roboto Light"/>
                <a:ea typeface="Roboto Light"/>
                <a:cs typeface="Roboto Light"/>
                <a:sym typeface="Roboto Light"/>
              </a:rPr>
              <a:t>Você pode usar um gateway NAT para que as instâncias em uma </a:t>
            </a:r>
            <a:r>
              <a:rPr lang="pt-BR" sz="1100" b="1" i="0" u="none" strike="noStrike" cap="none" dirty="0" err="1">
                <a:solidFill>
                  <a:srgbClr val="626E73"/>
                </a:solidFill>
                <a:latin typeface="Roboto Light"/>
                <a:ea typeface="Roboto Light"/>
                <a:cs typeface="Roboto Light"/>
                <a:sym typeface="Roboto Light"/>
              </a:rPr>
              <a:t>sub-rede</a:t>
            </a:r>
            <a:r>
              <a:rPr lang="pt-BR" sz="1100" b="1" i="0" u="none" strike="noStrike" cap="none" dirty="0">
                <a:solidFill>
                  <a:srgbClr val="626E73"/>
                </a:solidFill>
                <a:latin typeface="Roboto Light"/>
                <a:ea typeface="Roboto Light"/>
                <a:cs typeface="Roboto Light"/>
                <a:sym typeface="Roboto Light"/>
              </a:rPr>
              <a:t> privada possam se conectar a serviços fora da VPC</a:t>
            </a:r>
            <a:r>
              <a:rPr lang="pt-BR" sz="1100" b="0" i="0" u="none" strike="noStrike" cap="none" dirty="0">
                <a:solidFill>
                  <a:srgbClr val="626E73"/>
                </a:solidFill>
                <a:latin typeface="Roboto Light"/>
                <a:ea typeface="Roboto Light"/>
                <a:cs typeface="Roboto Light"/>
                <a:sym typeface="Roboto Light"/>
              </a:rPr>
              <a:t>, mas os serviços externos não podem iniciar uma conexão com essas instâncias.</a:t>
            </a:r>
          </a:p>
        </p:txBody>
      </p:sp>
      <p:sp>
        <p:nvSpPr>
          <p:cNvPr id="2" name="Google Shape;94;p3">
            <a:extLst>
              <a:ext uri="{FF2B5EF4-FFF2-40B4-BE49-F238E27FC236}">
                <a16:creationId xmlns:a16="http://schemas.microsoft.com/office/drawing/2014/main" id="{CC239962-C1AE-3E51-6E50-E6F2A99A72BB}"/>
              </a:ext>
            </a:extLst>
          </p:cNvPr>
          <p:cNvSpPr txBox="1"/>
          <p:nvPr/>
        </p:nvSpPr>
        <p:spPr>
          <a:xfrm>
            <a:off x="2143740" y="640113"/>
            <a:ext cx="4195587"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NAT Gateway</a:t>
            </a:r>
            <a:endParaRPr lang="pt-BR" sz="1800" b="1" i="0" u="none" strike="noStrike" cap="none" dirty="0">
              <a:solidFill>
                <a:srgbClr val="626E73"/>
              </a:solidFill>
              <a:latin typeface="Arial"/>
              <a:ea typeface="Arial"/>
              <a:cs typeface="Arial"/>
              <a:sym typeface="Arial"/>
            </a:endParaRPr>
          </a:p>
        </p:txBody>
      </p:sp>
      <p:pic>
        <p:nvPicPr>
          <p:cNvPr id="3" name="Picture 2" descr="AWS gratuito: Nível gratuito AWS Amazon | MANDIC">
            <a:extLst>
              <a:ext uri="{FF2B5EF4-FFF2-40B4-BE49-F238E27FC236}">
                <a16:creationId xmlns:a16="http://schemas.microsoft.com/office/drawing/2014/main" id="{3B05D578-EFB7-7041-76AF-F63EE26E2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10;            VPC com sub-redes públicas e privadas, um gateway NAT e um gateway da Internet.&#10;          ">
            <a:extLst>
              <a:ext uri="{FF2B5EF4-FFF2-40B4-BE49-F238E27FC236}">
                <a16:creationId xmlns:a16="http://schemas.microsoft.com/office/drawing/2014/main" id="{1C9B57B9-7C02-6E6F-FC7D-25A3B1668A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7509" y="815584"/>
            <a:ext cx="4006728" cy="3517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379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cxnSp>
        <p:nvCxnSpPr>
          <p:cNvPr id="93" name="Google Shape;93;p3"/>
          <p:cNvCxnSpPr/>
          <p:nvPr/>
        </p:nvCxnSpPr>
        <p:spPr>
          <a:xfrm>
            <a:off x="1755957" y="2810296"/>
            <a:ext cx="444501" cy="0"/>
          </a:xfrm>
          <a:prstGeom prst="straightConnector1">
            <a:avLst/>
          </a:prstGeom>
          <a:noFill/>
          <a:ln w="50800" cap="flat" cmpd="sng">
            <a:solidFill>
              <a:srgbClr val="ED145B"/>
            </a:solidFill>
            <a:prstDash val="solid"/>
            <a:round/>
            <a:headEnd type="none" w="sm" len="sm"/>
            <a:tailEnd type="none" w="sm" len="sm"/>
          </a:ln>
        </p:spPr>
      </p:cxnSp>
      <p:sp>
        <p:nvSpPr>
          <p:cNvPr id="96" name="Google Shape;96;p3"/>
          <p:cNvSpPr txBox="1"/>
          <p:nvPr/>
        </p:nvSpPr>
        <p:spPr>
          <a:xfrm>
            <a:off x="1603749" y="1106028"/>
            <a:ext cx="3176400" cy="1546537"/>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AWS </a:t>
            </a:r>
            <a:endParaRPr sz="3500" dirty="0">
              <a:solidFill>
                <a:srgbClr val="626E73"/>
              </a:solidFill>
            </a:endParaRPr>
          </a:p>
          <a:p>
            <a:pPr marL="0" marR="0" lvl="0" indent="0" algn="l" rtl="0">
              <a:lnSpc>
                <a:spcPct val="90000"/>
              </a:lnSpc>
              <a:spcBef>
                <a:spcPts val="0"/>
              </a:spcBef>
              <a:spcAft>
                <a:spcPts val="0"/>
              </a:spcAft>
              <a:buClr>
                <a:srgbClr val="000000"/>
              </a:buClr>
              <a:buSzPts val="3500"/>
              <a:buFont typeface="Arial"/>
              <a:buNone/>
            </a:pPr>
            <a:r>
              <a:rPr lang="pt-BR" sz="3500" b="0" i="0" u="none" strike="noStrike" cap="none" dirty="0">
                <a:solidFill>
                  <a:srgbClr val="626E73"/>
                </a:solidFill>
                <a:latin typeface="Arial"/>
                <a:ea typeface="Arial"/>
                <a:cs typeface="Arial"/>
                <a:sym typeface="Arial"/>
              </a:rPr>
              <a:t>Virtual Private</a:t>
            </a:r>
          </a:p>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Cloud</a:t>
            </a:r>
            <a:endParaRPr sz="3500" b="0" i="0" u="none" strike="noStrike" cap="none" dirty="0">
              <a:solidFill>
                <a:srgbClr val="626E73"/>
              </a:solidFill>
              <a:latin typeface="Arial"/>
              <a:ea typeface="Arial"/>
              <a:cs typeface="Arial"/>
              <a:sym typeface="Arial"/>
            </a:endParaRPr>
          </a:p>
        </p:txBody>
      </p:sp>
      <p:pic>
        <p:nvPicPr>
          <p:cNvPr id="4" name="Picture 2" descr="AWS gratuito: Nível gratuito AWS Amazon | MANDIC">
            <a:extLst>
              <a:ext uri="{FF2B5EF4-FFF2-40B4-BE49-F238E27FC236}">
                <a16:creationId xmlns:a16="http://schemas.microsoft.com/office/drawing/2014/main" id="{8783A277-26D8-C8FC-6FA2-36435FCD6E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94;p3">
            <a:extLst>
              <a:ext uri="{FF2B5EF4-FFF2-40B4-BE49-F238E27FC236}">
                <a16:creationId xmlns:a16="http://schemas.microsoft.com/office/drawing/2014/main" id="{C2E43584-5436-50BB-C764-7B1F6A4FC581}"/>
              </a:ext>
            </a:extLst>
          </p:cNvPr>
          <p:cNvSpPr txBox="1"/>
          <p:nvPr/>
        </p:nvSpPr>
        <p:spPr>
          <a:xfrm>
            <a:off x="5641795" y="2631586"/>
            <a:ext cx="2113020" cy="70169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HANDSON (10’)</a:t>
            </a:r>
          </a:p>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Internet Gateway</a:t>
            </a:r>
          </a:p>
        </p:txBody>
      </p:sp>
      <p:pic>
        <p:nvPicPr>
          <p:cNvPr id="3" name="Imagem 2">
            <a:extLst>
              <a:ext uri="{FF2B5EF4-FFF2-40B4-BE49-F238E27FC236}">
                <a16:creationId xmlns:a16="http://schemas.microsoft.com/office/drawing/2014/main" id="{9FA2F1E1-D4E6-440E-EF64-07B26420D257}"/>
              </a:ext>
            </a:extLst>
          </p:cNvPr>
          <p:cNvPicPr>
            <a:picLocks noChangeAspect="1"/>
          </p:cNvPicPr>
          <p:nvPr/>
        </p:nvPicPr>
        <p:blipFill>
          <a:blip r:embed="rId4"/>
          <a:stretch>
            <a:fillRect/>
          </a:stretch>
        </p:blipFill>
        <p:spPr>
          <a:xfrm>
            <a:off x="5093310" y="1096238"/>
            <a:ext cx="1404205" cy="1420439"/>
          </a:xfrm>
          <a:prstGeom prst="rect">
            <a:avLst/>
          </a:prstGeom>
        </p:spPr>
      </p:pic>
      <p:pic>
        <p:nvPicPr>
          <p:cNvPr id="7" name="Imagem 6">
            <a:extLst>
              <a:ext uri="{FF2B5EF4-FFF2-40B4-BE49-F238E27FC236}">
                <a16:creationId xmlns:a16="http://schemas.microsoft.com/office/drawing/2014/main" id="{3F93C306-E59C-D994-9361-765158501402}"/>
              </a:ext>
            </a:extLst>
          </p:cNvPr>
          <p:cNvPicPr>
            <a:picLocks noChangeAspect="1"/>
          </p:cNvPicPr>
          <p:nvPr/>
        </p:nvPicPr>
        <p:blipFill>
          <a:blip r:embed="rId5"/>
          <a:stretch>
            <a:fillRect/>
          </a:stretch>
        </p:blipFill>
        <p:spPr>
          <a:xfrm>
            <a:off x="6497515" y="1259456"/>
            <a:ext cx="1669071" cy="1239683"/>
          </a:xfrm>
          <a:prstGeom prst="rect">
            <a:avLst/>
          </a:prstGeom>
        </p:spPr>
      </p:pic>
    </p:spTree>
    <p:extLst>
      <p:ext uri="{BB962C8B-B14F-4D97-AF65-F5344CB8AC3E}">
        <p14:creationId xmlns:p14="http://schemas.microsoft.com/office/powerpoint/2010/main" val="905534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cxnSp>
        <p:nvCxnSpPr>
          <p:cNvPr id="93" name="Google Shape;93;p3"/>
          <p:cNvCxnSpPr/>
          <p:nvPr/>
        </p:nvCxnSpPr>
        <p:spPr>
          <a:xfrm>
            <a:off x="1755957" y="2810296"/>
            <a:ext cx="444501" cy="0"/>
          </a:xfrm>
          <a:prstGeom prst="straightConnector1">
            <a:avLst/>
          </a:prstGeom>
          <a:noFill/>
          <a:ln w="50800" cap="flat" cmpd="sng">
            <a:solidFill>
              <a:srgbClr val="ED145B"/>
            </a:solidFill>
            <a:prstDash val="solid"/>
            <a:round/>
            <a:headEnd type="none" w="sm" len="sm"/>
            <a:tailEnd type="none" w="sm" len="sm"/>
          </a:ln>
        </p:spPr>
      </p:cxnSp>
      <p:sp>
        <p:nvSpPr>
          <p:cNvPr id="96" name="Google Shape;96;p3"/>
          <p:cNvSpPr txBox="1"/>
          <p:nvPr/>
        </p:nvSpPr>
        <p:spPr>
          <a:xfrm>
            <a:off x="1603749" y="1162376"/>
            <a:ext cx="3176400" cy="1546537"/>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AWS </a:t>
            </a:r>
            <a:endParaRPr sz="3500" dirty="0">
              <a:solidFill>
                <a:srgbClr val="626E73"/>
              </a:solidFill>
            </a:endParaRPr>
          </a:p>
          <a:p>
            <a:pPr marL="0" marR="0" lvl="0" indent="0" algn="l" rtl="0">
              <a:lnSpc>
                <a:spcPct val="90000"/>
              </a:lnSpc>
              <a:spcBef>
                <a:spcPts val="0"/>
              </a:spcBef>
              <a:spcAft>
                <a:spcPts val="0"/>
              </a:spcAft>
              <a:buClr>
                <a:srgbClr val="000000"/>
              </a:buClr>
              <a:buSzPts val="3500"/>
              <a:buFont typeface="Arial"/>
              <a:buNone/>
            </a:pPr>
            <a:r>
              <a:rPr lang="pt-BR" sz="3500" b="0" i="0" u="none" strike="noStrike" cap="none" dirty="0">
                <a:solidFill>
                  <a:srgbClr val="626E73"/>
                </a:solidFill>
                <a:latin typeface="Arial"/>
                <a:ea typeface="Arial"/>
                <a:cs typeface="Arial"/>
                <a:sym typeface="Arial"/>
              </a:rPr>
              <a:t>Virtual Private</a:t>
            </a:r>
          </a:p>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Cloud</a:t>
            </a:r>
            <a:endParaRPr sz="3500" b="0" i="0" u="none" strike="noStrike" cap="none" dirty="0">
              <a:solidFill>
                <a:srgbClr val="626E73"/>
              </a:solidFill>
              <a:latin typeface="Arial"/>
              <a:ea typeface="Arial"/>
              <a:cs typeface="Arial"/>
              <a:sym typeface="Arial"/>
            </a:endParaRPr>
          </a:p>
        </p:txBody>
      </p:sp>
      <p:pic>
        <p:nvPicPr>
          <p:cNvPr id="4" name="Picture 2" descr="AWS gratuito: Nível gratuito AWS Amazon | MANDIC">
            <a:extLst>
              <a:ext uri="{FF2B5EF4-FFF2-40B4-BE49-F238E27FC236}">
                <a16:creationId xmlns:a16="http://schemas.microsoft.com/office/drawing/2014/main" id="{8783A277-26D8-C8FC-6FA2-36435FCD6E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94;p3">
            <a:extLst>
              <a:ext uri="{FF2B5EF4-FFF2-40B4-BE49-F238E27FC236}">
                <a16:creationId xmlns:a16="http://schemas.microsoft.com/office/drawing/2014/main" id="{C2E43584-5436-50BB-C764-7B1F6A4FC581}"/>
              </a:ext>
            </a:extLst>
          </p:cNvPr>
          <p:cNvSpPr txBox="1"/>
          <p:nvPr/>
        </p:nvSpPr>
        <p:spPr>
          <a:xfrm>
            <a:off x="5482251" y="2640270"/>
            <a:ext cx="1814082"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VPC </a:t>
            </a:r>
            <a:r>
              <a:rPr lang="pt-BR" sz="1800" b="1" dirty="0" err="1">
                <a:solidFill>
                  <a:srgbClr val="626E73"/>
                </a:solidFill>
              </a:rPr>
              <a:t>Peering</a:t>
            </a:r>
            <a:endParaRPr lang="pt-BR" sz="1800" b="1" dirty="0">
              <a:solidFill>
                <a:srgbClr val="626E73"/>
              </a:solidFill>
            </a:endParaRPr>
          </a:p>
        </p:txBody>
      </p:sp>
      <p:pic>
        <p:nvPicPr>
          <p:cNvPr id="3" name="Imagem 2">
            <a:extLst>
              <a:ext uri="{FF2B5EF4-FFF2-40B4-BE49-F238E27FC236}">
                <a16:creationId xmlns:a16="http://schemas.microsoft.com/office/drawing/2014/main" id="{9FA2F1E1-D4E6-440E-EF64-07B26420D257}"/>
              </a:ext>
            </a:extLst>
          </p:cNvPr>
          <p:cNvPicPr>
            <a:picLocks noChangeAspect="1"/>
          </p:cNvPicPr>
          <p:nvPr/>
        </p:nvPicPr>
        <p:blipFill>
          <a:blip r:embed="rId4"/>
          <a:stretch>
            <a:fillRect/>
          </a:stretch>
        </p:blipFill>
        <p:spPr>
          <a:xfrm>
            <a:off x="4780149" y="1096237"/>
            <a:ext cx="1404205" cy="1420439"/>
          </a:xfrm>
          <a:prstGeom prst="rect">
            <a:avLst/>
          </a:prstGeom>
        </p:spPr>
      </p:pic>
      <p:pic>
        <p:nvPicPr>
          <p:cNvPr id="5" name="Imagem 4">
            <a:extLst>
              <a:ext uri="{FF2B5EF4-FFF2-40B4-BE49-F238E27FC236}">
                <a16:creationId xmlns:a16="http://schemas.microsoft.com/office/drawing/2014/main" id="{6A972D0D-DC3F-D4EF-92B7-6E062EEFF1DE}"/>
              </a:ext>
            </a:extLst>
          </p:cNvPr>
          <p:cNvPicPr>
            <a:picLocks noChangeAspect="1"/>
          </p:cNvPicPr>
          <p:nvPr/>
        </p:nvPicPr>
        <p:blipFill>
          <a:blip r:embed="rId5"/>
          <a:stretch>
            <a:fillRect/>
          </a:stretch>
        </p:blipFill>
        <p:spPr>
          <a:xfrm>
            <a:off x="6184354" y="1162376"/>
            <a:ext cx="1404206" cy="1411755"/>
          </a:xfrm>
          <a:prstGeom prst="rect">
            <a:avLst/>
          </a:prstGeom>
        </p:spPr>
      </p:pic>
    </p:spTree>
    <p:extLst>
      <p:ext uri="{BB962C8B-B14F-4D97-AF65-F5344CB8AC3E}">
        <p14:creationId xmlns:p14="http://schemas.microsoft.com/office/powerpoint/2010/main" val="298572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g14f9bd0e587_0_11"/>
          <p:cNvSpPr txBox="1"/>
          <p:nvPr/>
        </p:nvSpPr>
        <p:spPr>
          <a:xfrm>
            <a:off x="2092446" y="482175"/>
            <a:ext cx="3687629"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800" b="1" dirty="0">
                <a:solidFill>
                  <a:srgbClr val="626E73"/>
                </a:solidFill>
              </a:rPr>
              <a:t>O que você vai aprender hoje?</a:t>
            </a:r>
            <a:endParaRPr sz="1400" b="1" i="0" u="none" strike="noStrike" cap="none" dirty="0">
              <a:solidFill>
                <a:srgbClr val="000000"/>
              </a:solidFill>
              <a:latin typeface="Arial"/>
              <a:ea typeface="Arial"/>
              <a:cs typeface="Arial"/>
              <a:sym typeface="Arial"/>
            </a:endParaRPr>
          </a:p>
        </p:txBody>
      </p:sp>
      <p:sp>
        <p:nvSpPr>
          <p:cNvPr id="116" name="Google Shape;116;g14f9bd0e587_0_11"/>
          <p:cNvSpPr txBox="1"/>
          <p:nvPr/>
        </p:nvSpPr>
        <p:spPr>
          <a:xfrm>
            <a:off x="2306358" y="1219396"/>
            <a:ext cx="3473717" cy="2040090"/>
          </a:xfrm>
          <a:prstGeom prst="rect">
            <a:avLst/>
          </a:prstGeom>
          <a:noFill/>
          <a:ln>
            <a:noFill/>
          </a:ln>
        </p:spPr>
        <p:txBody>
          <a:bodyPr spcFirstLastPara="1" wrap="square" lIns="91425" tIns="46800" rIns="91425" bIns="45700" anchor="t" anchorCtr="0">
            <a:spAutoFit/>
          </a:bodyPr>
          <a:lstStyle/>
          <a:p>
            <a:pPr marL="228600" marR="0" lvl="0" indent="-222250" algn="l" rtl="0">
              <a:lnSpc>
                <a:spcPct val="130000"/>
              </a:lnSpc>
              <a:spcBef>
                <a:spcPts val="1200"/>
              </a:spcBef>
              <a:spcAft>
                <a:spcPts val="0"/>
              </a:spcAft>
              <a:buClr>
                <a:srgbClr val="ED145B"/>
              </a:buClr>
              <a:buSzPts val="1000"/>
              <a:buFont typeface="Noto Sans"/>
              <a:buAutoNum type="arabicPlain"/>
            </a:pPr>
            <a:r>
              <a:rPr lang="pt-BR" sz="1000" dirty="0">
                <a:solidFill>
                  <a:srgbClr val="626E73"/>
                </a:solidFill>
                <a:latin typeface="Roboto Light"/>
                <a:ea typeface="Roboto Light"/>
                <a:cs typeface="Roboto Light"/>
                <a:sym typeface="Roboto Light"/>
              </a:rPr>
              <a:t>VPC</a:t>
            </a:r>
            <a:endParaRPr sz="1000" dirty="0">
              <a:solidFill>
                <a:srgbClr val="626E73"/>
              </a:solidFill>
              <a:latin typeface="Roboto Light"/>
              <a:ea typeface="Roboto Light"/>
              <a:cs typeface="Roboto Light"/>
              <a:sym typeface="Roboto Light"/>
            </a:endParaRPr>
          </a:p>
          <a:p>
            <a:pPr marL="914400" lvl="1" indent="-292100" algn="l" rtl="0">
              <a:lnSpc>
                <a:spcPct val="115000"/>
              </a:lnSpc>
              <a:spcBef>
                <a:spcPts val="0"/>
              </a:spcBef>
              <a:spcAft>
                <a:spcPts val="0"/>
              </a:spcAft>
              <a:buClr>
                <a:srgbClr val="626E73"/>
              </a:buClr>
              <a:buSzPts val="1000"/>
              <a:buFont typeface="Roboto Light"/>
              <a:buChar char="○"/>
            </a:pPr>
            <a:r>
              <a:rPr lang="pt-BR" sz="1000" dirty="0">
                <a:solidFill>
                  <a:srgbClr val="626E73"/>
                </a:solidFill>
                <a:latin typeface="Roboto Light"/>
                <a:ea typeface="Roboto Light"/>
                <a:cs typeface="Roboto Light"/>
                <a:sym typeface="Roboto Light"/>
              </a:rPr>
              <a:t>Introdução a Virtual Private Cloud (VPC)</a:t>
            </a:r>
          </a:p>
          <a:p>
            <a:pPr marL="914400" lvl="1" indent="-292100" algn="l" rtl="0">
              <a:lnSpc>
                <a:spcPct val="115000"/>
              </a:lnSpc>
              <a:spcBef>
                <a:spcPts val="0"/>
              </a:spcBef>
              <a:spcAft>
                <a:spcPts val="0"/>
              </a:spcAft>
              <a:buClr>
                <a:srgbClr val="626E73"/>
              </a:buClr>
              <a:buSzPts val="1000"/>
              <a:buFont typeface="Roboto Light"/>
              <a:buChar char="○"/>
            </a:pPr>
            <a:r>
              <a:rPr lang="pt-BR" sz="1000" dirty="0">
                <a:solidFill>
                  <a:srgbClr val="626E73"/>
                </a:solidFill>
                <a:latin typeface="Roboto Light"/>
                <a:ea typeface="Roboto Light"/>
                <a:cs typeface="Roboto Light"/>
                <a:sym typeface="Roboto Light"/>
              </a:rPr>
              <a:t>Default VPC</a:t>
            </a:r>
          </a:p>
          <a:p>
            <a:pPr marL="914400" lvl="1" indent="-292100" algn="l" rtl="0">
              <a:lnSpc>
                <a:spcPct val="115000"/>
              </a:lnSpc>
              <a:spcBef>
                <a:spcPts val="0"/>
              </a:spcBef>
              <a:spcAft>
                <a:spcPts val="0"/>
              </a:spcAft>
              <a:buClr>
                <a:srgbClr val="626E73"/>
              </a:buClr>
              <a:buSzPts val="1000"/>
              <a:buFont typeface="Roboto Light"/>
              <a:buChar char="○"/>
            </a:pPr>
            <a:r>
              <a:rPr lang="pt-BR" sz="1000" dirty="0">
                <a:solidFill>
                  <a:srgbClr val="626E73"/>
                </a:solidFill>
                <a:latin typeface="Roboto Light"/>
                <a:ea typeface="Roboto Light"/>
                <a:cs typeface="Roboto Light"/>
                <a:sym typeface="Roboto Light"/>
              </a:rPr>
              <a:t>Hands </a:t>
            </a:r>
            <a:r>
              <a:rPr lang="pt-BR" sz="1000" dirty="0" err="1">
                <a:solidFill>
                  <a:srgbClr val="626E73"/>
                </a:solidFill>
                <a:latin typeface="Roboto Light"/>
                <a:ea typeface="Roboto Light"/>
                <a:cs typeface="Roboto Light"/>
                <a:sym typeface="Roboto Light"/>
              </a:rPr>
              <a:t>On</a:t>
            </a:r>
            <a:r>
              <a:rPr lang="pt-BR" sz="1000" dirty="0">
                <a:solidFill>
                  <a:srgbClr val="626E73"/>
                </a:solidFill>
                <a:latin typeface="Roboto Light"/>
                <a:ea typeface="Roboto Light"/>
                <a:cs typeface="Roboto Light"/>
                <a:sym typeface="Roboto Light"/>
              </a:rPr>
              <a:t> - Criando uma VPC </a:t>
            </a:r>
          </a:p>
          <a:p>
            <a:pPr marL="914400" lvl="1" indent="-292100" algn="l" rtl="0">
              <a:lnSpc>
                <a:spcPct val="115000"/>
              </a:lnSpc>
              <a:spcBef>
                <a:spcPts val="0"/>
              </a:spcBef>
              <a:spcAft>
                <a:spcPts val="0"/>
              </a:spcAft>
              <a:buClr>
                <a:srgbClr val="626E73"/>
              </a:buClr>
              <a:buSzPts val="1000"/>
              <a:buFont typeface="Roboto Light"/>
              <a:buChar char="○"/>
            </a:pPr>
            <a:r>
              <a:rPr lang="pt-BR" sz="1000" dirty="0">
                <a:solidFill>
                  <a:srgbClr val="626E73"/>
                </a:solidFill>
                <a:latin typeface="Roboto Light"/>
                <a:ea typeface="Roboto Light"/>
                <a:cs typeface="Roboto Light"/>
                <a:sym typeface="Roboto Light"/>
              </a:rPr>
              <a:t>Hands </a:t>
            </a:r>
            <a:r>
              <a:rPr lang="pt-BR" sz="1000" dirty="0" err="1">
                <a:solidFill>
                  <a:srgbClr val="626E73"/>
                </a:solidFill>
                <a:latin typeface="Roboto Light"/>
                <a:ea typeface="Roboto Light"/>
                <a:cs typeface="Roboto Light"/>
                <a:sym typeface="Roboto Light"/>
              </a:rPr>
              <a:t>On</a:t>
            </a:r>
            <a:r>
              <a:rPr lang="pt-BR" sz="1000" dirty="0">
                <a:solidFill>
                  <a:srgbClr val="626E73"/>
                </a:solidFill>
                <a:latin typeface="Roboto Light"/>
                <a:ea typeface="Roboto Light"/>
                <a:cs typeface="Roboto Light"/>
                <a:sym typeface="Roboto Light"/>
              </a:rPr>
              <a:t> - Criando </a:t>
            </a:r>
            <a:r>
              <a:rPr lang="pt-BR" sz="1000" dirty="0" err="1">
                <a:solidFill>
                  <a:srgbClr val="626E73"/>
                </a:solidFill>
                <a:latin typeface="Roboto Light"/>
                <a:ea typeface="Roboto Light"/>
                <a:cs typeface="Roboto Light"/>
                <a:sym typeface="Roboto Light"/>
              </a:rPr>
              <a:t>Subnets</a:t>
            </a:r>
            <a:endParaRPr lang="pt-BR" sz="1000" dirty="0">
              <a:solidFill>
                <a:srgbClr val="626E73"/>
              </a:solidFill>
              <a:latin typeface="Roboto Light"/>
              <a:ea typeface="Roboto Light"/>
              <a:cs typeface="Roboto Light"/>
              <a:sym typeface="Roboto Light"/>
            </a:endParaRPr>
          </a:p>
          <a:p>
            <a:pPr marL="914400" lvl="1" indent="-292100" algn="l" rtl="0">
              <a:lnSpc>
                <a:spcPct val="115000"/>
              </a:lnSpc>
              <a:spcBef>
                <a:spcPts val="0"/>
              </a:spcBef>
              <a:spcAft>
                <a:spcPts val="0"/>
              </a:spcAft>
              <a:buClr>
                <a:srgbClr val="626E73"/>
              </a:buClr>
              <a:buSzPts val="1000"/>
              <a:buFont typeface="Roboto Light"/>
              <a:buChar char="○"/>
            </a:pPr>
            <a:r>
              <a:rPr lang="pt-BR" sz="1000" dirty="0" err="1">
                <a:solidFill>
                  <a:srgbClr val="626E73"/>
                </a:solidFill>
                <a:latin typeface="Roboto Light"/>
                <a:ea typeface="Roboto Light"/>
                <a:cs typeface="Roboto Light"/>
                <a:sym typeface="Roboto Light"/>
              </a:rPr>
              <a:t>Subnet</a:t>
            </a:r>
            <a:r>
              <a:rPr lang="pt-BR" sz="1000" dirty="0">
                <a:solidFill>
                  <a:srgbClr val="626E73"/>
                </a:solidFill>
                <a:latin typeface="Roboto Light"/>
                <a:ea typeface="Roboto Light"/>
                <a:cs typeface="Roboto Light"/>
                <a:sym typeface="Roboto Light"/>
              </a:rPr>
              <a:t> Pública</a:t>
            </a:r>
          </a:p>
          <a:p>
            <a:pPr marL="914400" lvl="1" indent="-292100" algn="l" rtl="0">
              <a:lnSpc>
                <a:spcPct val="115000"/>
              </a:lnSpc>
              <a:spcBef>
                <a:spcPts val="0"/>
              </a:spcBef>
              <a:spcAft>
                <a:spcPts val="0"/>
              </a:spcAft>
              <a:buClr>
                <a:srgbClr val="626E73"/>
              </a:buClr>
              <a:buSzPts val="1000"/>
              <a:buFont typeface="Roboto Light"/>
              <a:buChar char="○"/>
            </a:pPr>
            <a:r>
              <a:rPr lang="pt-BR" sz="1000" dirty="0" err="1">
                <a:solidFill>
                  <a:srgbClr val="626E73"/>
                </a:solidFill>
                <a:latin typeface="Roboto Light"/>
                <a:ea typeface="Roboto Light"/>
                <a:cs typeface="Roboto Light"/>
                <a:sym typeface="Roboto Light"/>
              </a:rPr>
              <a:t>Subnet</a:t>
            </a:r>
            <a:r>
              <a:rPr lang="pt-BR" sz="1000" dirty="0">
                <a:solidFill>
                  <a:srgbClr val="626E73"/>
                </a:solidFill>
                <a:latin typeface="Roboto Light"/>
                <a:ea typeface="Roboto Light"/>
                <a:cs typeface="Roboto Light"/>
                <a:sym typeface="Roboto Light"/>
              </a:rPr>
              <a:t> Privada</a:t>
            </a:r>
          </a:p>
          <a:p>
            <a:pPr marL="914400" lvl="1" indent="-292100" algn="l" rtl="0">
              <a:lnSpc>
                <a:spcPct val="115000"/>
              </a:lnSpc>
              <a:spcBef>
                <a:spcPts val="0"/>
              </a:spcBef>
              <a:spcAft>
                <a:spcPts val="0"/>
              </a:spcAft>
              <a:buClr>
                <a:srgbClr val="626E73"/>
              </a:buClr>
              <a:buSzPts val="1000"/>
              <a:buFont typeface="Roboto Light"/>
              <a:buChar char="○"/>
            </a:pPr>
            <a:r>
              <a:rPr lang="pt-BR" sz="1000" dirty="0">
                <a:solidFill>
                  <a:srgbClr val="626E73"/>
                </a:solidFill>
                <a:latin typeface="Roboto Light"/>
                <a:ea typeface="Roboto Light"/>
                <a:cs typeface="Roboto Light"/>
                <a:sym typeface="Roboto Light"/>
              </a:rPr>
              <a:t>Internet Gateway</a:t>
            </a:r>
          </a:p>
          <a:p>
            <a:pPr marL="914400" lvl="1" indent="-292100" algn="l" rtl="0">
              <a:lnSpc>
                <a:spcPct val="115000"/>
              </a:lnSpc>
              <a:spcBef>
                <a:spcPts val="0"/>
              </a:spcBef>
              <a:spcAft>
                <a:spcPts val="0"/>
              </a:spcAft>
              <a:buClr>
                <a:srgbClr val="626E73"/>
              </a:buClr>
              <a:buSzPts val="1000"/>
              <a:buFont typeface="Roboto Light"/>
              <a:buChar char="○"/>
            </a:pPr>
            <a:r>
              <a:rPr lang="pt-BR" sz="1000" dirty="0">
                <a:solidFill>
                  <a:srgbClr val="626E73"/>
                </a:solidFill>
                <a:latin typeface="Roboto Light"/>
                <a:ea typeface="Roboto Light"/>
                <a:cs typeface="Roboto Light"/>
                <a:sym typeface="Roboto Light"/>
              </a:rPr>
              <a:t>Nat Gateway</a:t>
            </a:r>
          </a:p>
          <a:p>
            <a:pPr marL="914400" lvl="1" indent="-292100" algn="l" rtl="0">
              <a:lnSpc>
                <a:spcPct val="115000"/>
              </a:lnSpc>
              <a:spcBef>
                <a:spcPts val="0"/>
              </a:spcBef>
              <a:spcAft>
                <a:spcPts val="0"/>
              </a:spcAft>
              <a:buClr>
                <a:srgbClr val="626E73"/>
              </a:buClr>
              <a:buSzPts val="1000"/>
              <a:buFont typeface="Roboto Light"/>
              <a:buChar char="○"/>
            </a:pPr>
            <a:r>
              <a:rPr lang="pt-BR" sz="1000" dirty="0">
                <a:solidFill>
                  <a:srgbClr val="626E73"/>
                </a:solidFill>
                <a:latin typeface="Roboto Light"/>
                <a:ea typeface="Roboto Light"/>
                <a:cs typeface="Roboto Light"/>
                <a:sym typeface="Roboto Light"/>
              </a:rPr>
              <a:t>Hands </a:t>
            </a:r>
            <a:r>
              <a:rPr lang="pt-BR" sz="1000" dirty="0" err="1">
                <a:solidFill>
                  <a:srgbClr val="626E73"/>
                </a:solidFill>
                <a:latin typeface="Roboto Light"/>
                <a:ea typeface="Roboto Light"/>
                <a:cs typeface="Roboto Light"/>
                <a:sym typeface="Roboto Light"/>
              </a:rPr>
              <a:t>On</a:t>
            </a:r>
            <a:r>
              <a:rPr lang="pt-BR" sz="1000" dirty="0">
                <a:solidFill>
                  <a:srgbClr val="626E73"/>
                </a:solidFill>
                <a:latin typeface="Roboto Light"/>
                <a:ea typeface="Roboto Light"/>
                <a:cs typeface="Roboto Light"/>
                <a:sym typeface="Roboto Light"/>
              </a:rPr>
              <a:t> – Internet Gateway</a:t>
            </a:r>
          </a:p>
        </p:txBody>
      </p:sp>
      <p:pic>
        <p:nvPicPr>
          <p:cNvPr id="2" name="Picture 2" descr="AWS gratuito: Nível gratuito AWS Amazon | MANDIC">
            <a:extLst>
              <a:ext uri="{FF2B5EF4-FFF2-40B4-BE49-F238E27FC236}">
                <a16:creationId xmlns:a16="http://schemas.microsoft.com/office/drawing/2014/main" id="{3228428A-1AAF-0F26-1870-9CA51FF9C7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4806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6"/>
          <p:cNvSpPr txBox="1"/>
          <p:nvPr/>
        </p:nvSpPr>
        <p:spPr>
          <a:xfrm>
            <a:off x="1449147" y="1212218"/>
            <a:ext cx="6481514" cy="973644"/>
          </a:xfrm>
          <a:prstGeom prst="rect">
            <a:avLst/>
          </a:prstGeom>
          <a:noFill/>
          <a:ln>
            <a:noFill/>
          </a:ln>
        </p:spPr>
        <p:txBody>
          <a:bodyPr spcFirstLastPara="1" wrap="square" lIns="91425" tIns="46800" rIns="91425" bIns="45700" anchor="t" anchorCtr="0">
            <a:spAutoFit/>
          </a:bodyPr>
          <a:lstStyle/>
          <a:p>
            <a:pPr marL="171450" indent="-171450">
              <a:lnSpc>
                <a:spcPct val="130000"/>
              </a:lnSpc>
              <a:buSzPts val="1100"/>
              <a:buFont typeface="Arial" panose="020B0604020202020204" pitchFamily="34" charset="0"/>
              <a:buChar char="•"/>
            </a:pPr>
            <a:r>
              <a:rPr lang="pt-BR" sz="1100" b="0" i="0" u="none" strike="noStrike" cap="none" dirty="0">
                <a:solidFill>
                  <a:srgbClr val="626E73"/>
                </a:solidFill>
                <a:latin typeface="Roboto Light"/>
                <a:ea typeface="Roboto Light"/>
                <a:cs typeface="Roboto Light"/>
                <a:sym typeface="Roboto Light"/>
              </a:rPr>
              <a:t>Uma </a:t>
            </a:r>
            <a:r>
              <a:rPr lang="pt-BR" sz="1100" dirty="0">
                <a:solidFill>
                  <a:srgbClr val="626E73"/>
                </a:solidFill>
                <a:latin typeface="Roboto Light"/>
                <a:ea typeface="Roboto Light"/>
                <a:cs typeface="Roboto Light"/>
                <a:sym typeface="Roboto Light"/>
              </a:rPr>
              <a:t>VPC </a:t>
            </a:r>
            <a:r>
              <a:rPr lang="pt-BR" sz="1100" dirty="0" err="1">
                <a:solidFill>
                  <a:srgbClr val="626E73"/>
                </a:solidFill>
                <a:latin typeface="Roboto Light"/>
                <a:ea typeface="Roboto Light"/>
                <a:cs typeface="Roboto Light"/>
                <a:sym typeface="Roboto Light"/>
              </a:rPr>
              <a:t>Peering</a:t>
            </a:r>
            <a:r>
              <a:rPr lang="pt-BR" sz="1100" dirty="0">
                <a:solidFill>
                  <a:srgbClr val="626E73"/>
                </a:solidFill>
                <a:latin typeface="Roboto Light"/>
                <a:ea typeface="Roboto Light"/>
                <a:cs typeface="Roboto Light"/>
                <a:sym typeface="Roboto Light"/>
              </a:rPr>
              <a:t> </a:t>
            </a:r>
            <a:r>
              <a:rPr lang="pt-BR" sz="1100" b="0" i="0" u="none" strike="noStrike" cap="none" dirty="0">
                <a:solidFill>
                  <a:srgbClr val="626E73"/>
                </a:solidFill>
                <a:latin typeface="Roboto Light"/>
                <a:ea typeface="Roboto Light"/>
                <a:cs typeface="Roboto Light"/>
                <a:sym typeface="Roboto Light"/>
              </a:rPr>
              <a:t>é uma conexão de rede entre duas ou mais </a:t>
            </a:r>
            <a:r>
              <a:rPr lang="pt-BR" sz="1100" b="0" i="0" u="none" strike="noStrike" cap="none" dirty="0" err="1">
                <a:solidFill>
                  <a:srgbClr val="626E73"/>
                </a:solidFill>
                <a:latin typeface="Roboto Light"/>
                <a:ea typeface="Roboto Light"/>
                <a:cs typeface="Roboto Light"/>
                <a:sym typeface="Roboto Light"/>
              </a:rPr>
              <a:t>VPCs</a:t>
            </a:r>
            <a:r>
              <a:rPr lang="pt-BR" sz="1100" b="0" i="0" u="none" strike="noStrike" cap="none" dirty="0">
                <a:solidFill>
                  <a:srgbClr val="626E73"/>
                </a:solidFill>
                <a:latin typeface="Roboto Light"/>
                <a:ea typeface="Roboto Light"/>
                <a:cs typeface="Roboto Light"/>
                <a:sym typeface="Roboto Light"/>
              </a:rPr>
              <a:t> que permite direcionar o tráfego entre elas usando endereços IPv4 ou IPv6 privados. </a:t>
            </a:r>
          </a:p>
          <a:p>
            <a:pPr marL="171450" indent="-171450">
              <a:lnSpc>
                <a:spcPct val="130000"/>
              </a:lnSpc>
              <a:buSzPts val="1100"/>
              <a:buFont typeface="Arial" panose="020B0604020202020204" pitchFamily="34" charset="0"/>
              <a:buChar char="•"/>
            </a:pPr>
            <a:r>
              <a:rPr lang="pt-BR" sz="1100" b="0" i="0" u="none" strike="noStrike" cap="none" dirty="0">
                <a:solidFill>
                  <a:srgbClr val="626E73"/>
                </a:solidFill>
                <a:latin typeface="Roboto Light"/>
                <a:ea typeface="Roboto Light"/>
                <a:cs typeface="Roboto Light"/>
                <a:sym typeface="Roboto Light"/>
              </a:rPr>
              <a:t>Instâncias em qualquer VPC podem se comunicar umas com as outras como se estivessem na mesma rede.</a:t>
            </a:r>
          </a:p>
        </p:txBody>
      </p:sp>
      <p:sp>
        <p:nvSpPr>
          <p:cNvPr id="2" name="Google Shape;94;p3">
            <a:extLst>
              <a:ext uri="{FF2B5EF4-FFF2-40B4-BE49-F238E27FC236}">
                <a16:creationId xmlns:a16="http://schemas.microsoft.com/office/drawing/2014/main" id="{CC239962-C1AE-3E51-6E50-E6F2A99A72BB}"/>
              </a:ext>
            </a:extLst>
          </p:cNvPr>
          <p:cNvSpPr txBox="1"/>
          <p:nvPr/>
        </p:nvSpPr>
        <p:spPr>
          <a:xfrm>
            <a:off x="2143740" y="640113"/>
            <a:ext cx="4195587"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VPC </a:t>
            </a:r>
            <a:r>
              <a:rPr lang="pt-BR" sz="1800" b="1" dirty="0" err="1">
                <a:solidFill>
                  <a:srgbClr val="626E73"/>
                </a:solidFill>
              </a:rPr>
              <a:t>Peering</a:t>
            </a:r>
            <a:endParaRPr lang="pt-BR" sz="1800" b="1" i="0" u="none" strike="noStrike" cap="none" dirty="0">
              <a:solidFill>
                <a:srgbClr val="626E73"/>
              </a:solidFill>
              <a:latin typeface="Arial"/>
              <a:ea typeface="Arial"/>
              <a:cs typeface="Arial"/>
              <a:sym typeface="Arial"/>
            </a:endParaRPr>
          </a:p>
        </p:txBody>
      </p:sp>
      <p:pic>
        <p:nvPicPr>
          <p:cNvPr id="3" name="Picture 2" descr="AWS gratuito: Nível gratuito AWS Amazon | MANDIC">
            <a:extLst>
              <a:ext uri="{FF2B5EF4-FFF2-40B4-BE49-F238E27FC236}">
                <a16:creationId xmlns:a16="http://schemas.microsoft.com/office/drawing/2014/main" id="{3B05D578-EFB7-7041-76AF-F63EE26E2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10;            Uma conexão de emparelhamento de VPC&#10;        ">
            <a:extLst>
              <a:ext uri="{FF2B5EF4-FFF2-40B4-BE49-F238E27FC236}">
                <a16:creationId xmlns:a16="http://schemas.microsoft.com/office/drawing/2014/main" id="{9AB591BD-B87E-0168-DE0C-13B372F7BF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827" y="2880687"/>
            <a:ext cx="3517705" cy="11349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0;                Uma VPC emparelhada com duas VPCs&#10;            ">
            <a:extLst>
              <a:ext uri="{FF2B5EF4-FFF2-40B4-BE49-F238E27FC236}">
                <a16:creationId xmlns:a16="http://schemas.microsoft.com/office/drawing/2014/main" id="{58E89641-89D0-7649-6579-B903BEFFE8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2470" y="2955196"/>
            <a:ext cx="3628664" cy="1214584"/>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23;p6">
            <a:extLst>
              <a:ext uri="{FF2B5EF4-FFF2-40B4-BE49-F238E27FC236}">
                <a16:creationId xmlns:a16="http://schemas.microsoft.com/office/drawing/2014/main" id="{A604B24B-67E9-8310-286C-83B600F268C0}"/>
              </a:ext>
            </a:extLst>
          </p:cNvPr>
          <p:cNvSpPr txBox="1"/>
          <p:nvPr/>
        </p:nvSpPr>
        <p:spPr>
          <a:xfrm>
            <a:off x="737712" y="2468591"/>
            <a:ext cx="999167" cy="313464"/>
          </a:xfrm>
          <a:prstGeom prst="rect">
            <a:avLst/>
          </a:prstGeom>
          <a:noFill/>
          <a:ln>
            <a:noFill/>
          </a:ln>
        </p:spPr>
        <p:txBody>
          <a:bodyPr spcFirstLastPara="1" wrap="square" lIns="91425" tIns="46800" rIns="91425" bIns="45700" anchor="t" anchorCtr="0">
            <a:spAutoFit/>
          </a:bodyPr>
          <a:lstStyle/>
          <a:p>
            <a:pPr>
              <a:lnSpc>
                <a:spcPct val="130000"/>
              </a:lnSpc>
              <a:buSzPts val="1100"/>
            </a:pPr>
            <a:r>
              <a:rPr lang="pt-BR" sz="1100" b="1" i="0" u="none" strike="noStrike" cap="none" dirty="0">
                <a:solidFill>
                  <a:srgbClr val="626E73"/>
                </a:solidFill>
                <a:latin typeface="Roboto Light"/>
                <a:ea typeface="Roboto Light"/>
                <a:cs typeface="Roboto Light"/>
                <a:sym typeface="Roboto Light"/>
              </a:rPr>
              <a:t>Exemplo 1</a:t>
            </a:r>
          </a:p>
        </p:txBody>
      </p:sp>
      <p:sp>
        <p:nvSpPr>
          <p:cNvPr id="6" name="Google Shape;123;p6">
            <a:extLst>
              <a:ext uri="{FF2B5EF4-FFF2-40B4-BE49-F238E27FC236}">
                <a16:creationId xmlns:a16="http://schemas.microsoft.com/office/drawing/2014/main" id="{28EE50BC-DE96-0E64-F8FC-9889BEA6D267}"/>
              </a:ext>
            </a:extLst>
          </p:cNvPr>
          <p:cNvSpPr txBox="1"/>
          <p:nvPr/>
        </p:nvSpPr>
        <p:spPr>
          <a:xfrm>
            <a:off x="4689904" y="2566270"/>
            <a:ext cx="999167" cy="313464"/>
          </a:xfrm>
          <a:prstGeom prst="rect">
            <a:avLst/>
          </a:prstGeom>
          <a:noFill/>
          <a:ln>
            <a:noFill/>
          </a:ln>
        </p:spPr>
        <p:txBody>
          <a:bodyPr spcFirstLastPara="1" wrap="square" lIns="91425" tIns="46800" rIns="91425" bIns="45700" anchor="t" anchorCtr="0">
            <a:spAutoFit/>
          </a:bodyPr>
          <a:lstStyle/>
          <a:p>
            <a:pPr>
              <a:lnSpc>
                <a:spcPct val="130000"/>
              </a:lnSpc>
              <a:buSzPts val="1100"/>
            </a:pPr>
            <a:r>
              <a:rPr lang="pt-BR" sz="1100" b="1" i="0" u="none" strike="noStrike" cap="none" dirty="0">
                <a:solidFill>
                  <a:srgbClr val="626E73"/>
                </a:solidFill>
                <a:latin typeface="Roboto Light"/>
                <a:ea typeface="Roboto Light"/>
                <a:cs typeface="Roboto Light"/>
                <a:sym typeface="Roboto Light"/>
              </a:rPr>
              <a:t>Exemplo 2</a:t>
            </a:r>
          </a:p>
        </p:txBody>
      </p:sp>
      <p:sp>
        <p:nvSpPr>
          <p:cNvPr id="9" name="CaixaDeTexto 8">
            <a:extLst>
              <a:ext uri="{FF2B5EF4-FFF2-40B4-BE49-F238E27FC236}">
                <a16:creationId xmlns:a16="http://schemas.microsoft.com/office/drawing/2014/main" id="{DA2696B6-8A2F-DF3B-0FBF-7AFDBB079859}"/>
              </a:ext>
            </a:extLst>
          </p:cNvPr>
          <p:cNvSpPr txBox="1"/>
          <p:nvPr/>
        </p:nvSpPr>
        <p:spPr>
          <a:xfrm>
            <a:off x="1211337" y="4352748"/>
            <a:ext cx="6957134" cy="347275"/>
          </a:xfrm>
          <a:prstGeom prst="rect">
            <a:avLst/>
          </a:prstGeom>
          <a:noFill/>
        </p:spPr>
        <p:txBody>
          <a:bodyPr wrap="square">
            <a:spAutoFit/>
          </a:bodyPr>
          <a:lstStyle/>
          <a:p>
            <a:pPr>
              <a:lnSpc>
                <a:spcPct val="130000"/>
              </a:lnSpc>
              <a:buSzPts val="1100"/>
            </a:pPr>
            <a:r>
              <a:rPr lang="pt-BR" sz="1400" b="0" i="0" u="none" strike="noStrike" cap="none" dirty="0">
                <a:solidFill>
                  <a:srgbClr val="626E73"/>
                </a:solidFill>
                <a:latin typeface="Roboto Light"/>
                <a:ea typeface="Roboto Light"/>
                <a:cs typeface="Roboto Light"/>
                <a:sym typeface="Roboto Light"/>
              </a:rPr>
              <a:t>Conexões emparelhadas de VPC ativas por VPC  padrão de 50 e ajustável até 125</a:t>
            </a:r>
          </a:p>
        </p:txBody>
      </p:sp>
      <p:sp>
        <p:nvSpPr>
          <p:cNvPr id="4" name="Google Shape;123;p6">
            <a:extLst>
              <a:ext uri="{FF2B5EF4-FFF2-40B4-BE49-F238E27FC236}">
                <a16:creationId xmlns:a16="http://schemas.microsoft.com/office/drawing/2014/main" id="{BE68FFA6-9728-56C0-BE93-04AF14638630}"/>
              </a:ext>
            </a:extLst>
          </p:cNvPr>
          <p:cNvSpPr txBox="1"/>
          <p:nvPr/>
        </p:nvSpPr>
        <p:spPr>
          <a:xfrm>
            <a:off x="502762" y="3969371"/>
            <a:ext cx="1764188" cy="313464"/>
          </a:xfrm>
          <a:prstGeom prst="rect">
            <a:avLst/>
          </a:prstGeom>
          <a:noFill/>
          <a:ln>
            <a:noFill/>
          </a:ln>
        </p:spPr>
        <p:txBody>
          <a:bodyPr spcFirstLastPara="1" wrap="square" lIns="91425" tIns="46800" rIns="91425" bIns="45700" anchor="t" anchorCtr="0">
            <a:spAutoFit/>
          </a:bodyPr>
          <a:lstStyle/>
          <a:p>
            <a:pPr>
              <a:lnSpc>
                <a:spcPct val="130000"/>
              </a:lnSpc>
              <a:buSzPts val="1100"/>
            </a:pPr>
            <a:r>
              <a:rPr lang="pt-BR" sz="1100" b="1" i="0" u="none" strike="noStrike" cap="none" dirty="0">
                <a:solidFill>
                  <a:srgbClr val="626E73"/>
                </a:solidFill>
                <a:latin typeface="Roboto Light"/>
                <a:ea typeface="Roboto Light"/>
                <a:cs typeface="Roboto Light"/>
                <a:sym typeface="Roboto Light"/>
              </a:rPr>
              <a:t>VPC_ALUNO_RAMARFR</a:t>
            </a:r>
          </a:p>
        </p:txBody>
      </p:sp>
      <p:sp>
        <p:nvSpPr>
          <p:cNvPr id="7" name="Google Shape;123;p6">
            <a:extLst>
              <a:ext uri="{FF2B5EF4-FFF2-40B4-BE49-F238E27FC236}">
                <a16:creationId xmlns:a16="http://schemas.microsoft.com/office/drawing/2014/main" id="{A4EC80F3-A206-2C16-9C93-CE3A5232F269}"/>
              </a:ext>
            </a:extLst>
          </p:cNvPr>
          <p:cNvSpPr txBox="1"/>
          <p:nvPr/>
        </p:nvSpPr>
        <p:spPr>
          <a:xfrm>
            <a:off x="3206409" y="3978656"/>
            <a:ext cx="1256188" cy="313464"/>
          </a:xfrm>
          <a:prstGeom prst="rect">
            <a:avLst/>
          </a:prstGeom>
          <a:noFill/>
          <a:ln>
            <a:noFill/>
          </a:ln>
        </p:spPr>
        <p:txBody>
          <a:bodyPr spcFirstLastPara="1" wrap="square" lIns="91425" tIns="46800" rIns="91425" bIns="45700" anchor="t" anchorCtr="0">
            <a:spAutoFit/>
          </a:bodyPr>
          <a:lstStyle/>
          <a:p>
            <a:pPr>
              <a:lnSpc>
                <a:spcPct val="130000"/>
              </a:lnSpc>
              <a:buSzPts val="1100"/>
            </a:pPr>
            <a:r>
              <a:rPr lang="pt-BR" sz="1100" b="1" i="0" u="none" strike="noStrike" cap="none" dirty="0">
                <a:solidFill>
                  <a:srgbClr val="626E73"/>
                </a:solidFill>
                <a:latin typeface="Roboto Light"/>
                <a:ea typeface="Roboto Light"/>
                <a:cs typeface="Roboto Light"/>
                <a:sym typeface="Roboto Light"/>
              </a:rPr>
              <a:t>VPC_PEERING</a:t>
            </a:r>
          </a:p>
        </p:txBody>
      </p:sp>
    </p:spTree>
    <p:extLst>
      <p:ext uri="{BB962C8B-B14F-4D97-AF65-F5344CB8AC3E}">
        <p14:creationId xmlns:p14="http://schemas.microsoft.com/office/powerpoint/2010/main" val="1754314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cxnSp>
        <p:nvCxnSpPr>
          <p:cNvPr id="93" name="Google Shape;93;p3"/>
          <p:cNvCxnSpPr/>
          <p:nvPr/>
        </p:nvCxnSpPr>
        <p:spPr>
          <a:xfrm>
            <a:off x="1755957" y="2810296"/>
            <a:ext cx="444501" cy="0"/>
          </a:xfrm>
          <a:prstGeom prst="straightConnector1">
            <a:avLst/>
          </a:prstGeom>
          <a:noFill/>
          <a:ln w="50800" cap="flat" cmpd="sng">
            <a:solidFill>
              <a:srgbClr val="ED145B"/>
            </a:solidFill>
            <a:prstDash val="solid"/>
            <a:round/>
            <a:headEnd type="none" w="sm" len="sm"/>
            <a:tailEnd type="none" w="sm" len="sm"/>
          </a:ln>
        </p:spPr>
      </p:cxnSp>
      <p:sp>
        <p:nvSpPr>
          <p:cNvPr id="96" name="Google Shape;96;p3"/>
          <p:cNvSpPr txBox="1"/>
          <p:nvPr/>
        </p:nvSpPr>
        <p:spPr>
          <a:xfrm>
            <a:off x="1603749" y="1106028"/>
            <a:ext cx="3176400" cy="1546537"/>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AWS </a:t>
            </a:r>
            <a:endParaRPr sz="3500" dirty="0">
              <a:solidFill>
                <a:srgbClr val="626E73"/>
              </a:solidFill>
            </a:endParaRPr>
          </a:p>
          <a:p>
            <a:pPr marL="0" marR="0" lvl="0" indent="0" algn="l" rtl="0">
              <a:lnSpc>
                <a:spcPct val="90000"/>
              </a:lnSpc>
              <a:spcBef>
                <a:spcPts val="0"/>
              </a:spcBef>
              <a:spcAft>
                <a:spcPts val="0"/>
              </a:spcAft>
              <a:buClr>
                <a:srgbClr val="000000"/>
              </a:buClr>
              <a:buSzPts val="3500"/>
              <a:buFont typeface="Arial"/>
              <a:buNone/>
            </a:pPr>
            <a:r>
              <a:rPr lang="pt-BR" sz="3500" b="0" i="0" u="none" strike="noStrike" cap="none" dirty="0">
                <a:solidFill>
                  <a:srgbClr val="626E73"/>
                </a:solidFill>
                <a:latin typeface="Arial"/>
                <a:ea typeface="Arial"/>
                <a:cs typeface="Arial"/>
                <a:sym typeface="Arial"/>
              </a:rPr>
              <a:t>Virtual Private</a:t>
            </a:r>
          </a:p>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Cloud</a:t>
            </a:r>
            <a:endParaRPr sz="3500" b="0" i="0" u="none" strike="noStrike" cap="none" dirty="0">
              <a:solidFill>
                <a:srgbClr val="626E73"/>
              </a:solidFill>
              <a:latin typeface="Arial"/>
              <a:ea typeface="Arial"/>
              <a:cs typeface="Arial"/>
              <a:sym typeface="Arial"/>
            </a:endParaRPr>
          </a:p>
        </p:txBody>
      </p:sp>
      <p:pic>
        <p:nvPicPr>
          <p:cNvPr id="4" name="Picture 2" descr="AWS gratuito: Nível gratuito AWS Amazon | MANDIC">
            <a:extLst>
              <a:ext uri="{FF2B5EF4-FFF2-40B4-BE49-F238E27FC236}">
                <a16:creationId xmlns:a16="http://schemas.microsoft.com/office/drawing/2014/main" id="{8783A277-26D8-C8FC-6FA2-36435FCD6E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94;p3">
            <a:extLst>
              <a:ext uri="{FF2B5EF4-FFF2-40B4-BE49-F238E27FC236}">
                <a16:creationId xmlns:a16="http://schemas.microsoft.com/office/drawing/2014/main" id="{C2E43584-5436-50BB-C764-7B1F6A4FC581}"/>
              </a:ext>
            </a:extLst>
          </p:cNvPr>
          <p:cNvSpPr txBox="1"/>
          <p:nvPr/>
        </p:nvSpPr>
        <p:spPr>
          <a:xfrm>
            <a:off x="5641795" y="2631586"/>
            <a:ext cx="2113020" cy="1006389"/>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HANDSON (10’)</a:t>
            </a:r>
          </a:p>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Criando Conexão Entre VPC (Solo)</a:t>
            </a:r>
          </a:p>
        </p:txBody>
      </p:sp>
      <p:pic>
        <p:nvPicPr>
          <p:cNvPr id="3" name="Imagem 2">
            <a:extLst>
              <a:ext uri="{FF2B5EF4-FFF2-40B4-BE49-F238E27FC236}">
                <a16:creationId xmlns:a16="http://schemas.microsoft.com/office/drawing/2014/main" id="{9FA2F1E1-D4E6-440E-EF64-07B26420D257}"/>
              </a:ext>
            </a:extLst>
          </p:cNvPr>
          <p:cNvPicPr>
            <a:picLocks noChangeAspect="1"/>
          </p:cNvPicPr>
          <p:nvPr/>
        </p:nvPicPr>
        <p:blipFill>
          <a:blip r:embed="rId4"/>
          <a:stretch>
            <a:fillRect/>
          </a:stretch>
        </p:blipFill>
        <p:spPr>
          <a:xfrm>
            <a:off x="5093310" y="1096238"/>
            <a:ext cx="1404205" cy="1420439"/>
          </a:xfrm>
          <a:prstGeom prst="rect">
            <a:avLst/>
          </a:prstGeom>
        </p:spPr>
      </p:pic>
      <p:pic>
        <p:nvPicPr>
          <p:cNvPr id="7" name="Imagem 6">
            <a:extLst>
              <a:ext uri="{FF2B5EF4-FFF2-40B4-BE49-F238E27FC236}">
                <a16:creationId xmlns:a16="http://schemas.microsoft.com/office/drawing/2014/main" id="{3F93C306-E59C-D994-9361-765158501402}"/>
              </a:ext>
            </a:extLst>
          </p:cNvPr>
          <p:cNvPicPr>
            <a:picLocks noChangeAspect="1"/>
          </p:cNvPicPr>
          <p:nvPr/>
        </p:nvPicPr>
        <p:blipFill>
          <a:blip r:embed="rId5"/>
          <a:stretch>
            <a:fillRect/>
          </a:stretch>
        </p:blipFill>
        <p:spPr>
          <a:xfrm>
            <a:off x="6497515" y="1259456"/>
            <a:ext cx="1669071" cy="1239683"/>
          </a:xfrm>
          <a:prstGeom prst="rect">
            <a:avLst/>
          </a:prstGeom>
        </p:spPr>
      </p:pic>
    </p:spTree>
    <p:extLst>
      <p:ext uri="{BB962C8B-B14F-4D97-AF65-F5344CB8AC3E}">
        <p14:creationId xmlns:p14="http://schemas.microsoft.com/office/powerpoint/2010/main" val="4150360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121"/>
        <p:cNvGrpSpPr/>
        <p:nvPr/>
      </p:nvGrpSpPr>
      <p:grpSpPr>
        <a:xfrm>
          <a:off x="0" y="0"/>
          <a:ext cx="0" cy="0"/>
          <a:chOff x="0" y="0"/>
          <a:chExt cx="0" cy="0"/>
        </a:xfrm>
      </p:grpSpPr>
      <p:sp>
        <p:nvSpPr>
          <p:cNvPr id="123" name="Google Shape;123;p6"/>
          <p:cNvSpPr txBox="1"/>
          <p:nvPr/>
        </p:nvSpPr>
        <p:spPr>
          <a:xfrm>
            <a:off x="1422770" y="1820547"/>
            <a:ext cx="6481514" cy="753584"/>
          </a:xfrm>
          <a:prstGeom prst="rect">
            <a:avLst/>
          </a:prstGeom>
          <a:noFill/>
          <a:ln>
            <a:noFill/>
          </a:ln>
        </p:spPr>
        <p:txBody>
          <a:bodyPr spcFirstLastPara="1" wrap="square" lIns="91425" tIns="46800" rIns="91425" bIns="45700" anchor="t" anchorCtr="0">
            <a:spAutoFit/>
          </a:bodyPr>
          <a:lstStyle/>
          <a:p>
            <a:pPr marL="171450" indent="-171450">
              <a:lnSpc>
                <a:spcPct val="130000"/>
              </a:lnSpc>
              <a:buSzPts val="1100"/>
              <a:buFont typeface="Arial" panose="020B0604020202020204" pitchFamily="34" charset="0"/>
              <a:buChar char="•"/>
            </a:pPr>
            <a:r>
              <a:rPr lang="pt-BR" sz="1100" b="0" i="0" u="none" strike="noStrike" cap="none" dirty="0">
                <a:solidFill>
                  <a:srgbClr val="626E73"/>
                </a:solidFill>
                <a:latin typeface="Roboto Light"/>
                <a:ea typeface="Roboto Light"/>
                <a:cs typeface="Roboto Light"/>
                <a:sym typeface="Roboto Light"/>
              </a:rPr>
              <a:t>Conexões emparelhadas de VPC ativas por VPC  padrão de 50 e ajustável até 125</a:t>
            </a:r>
          </a:p>
          <a:p>
            <a:pPr marL="171450" indent="-171450">
              <a:lnSpc>
                <a:spcPct val="130000"/>
              </a:lnSpc>
              <a:buSzPts val="1100"/>
              <a:buFont typeface="Arial" panose="020B0604020202020204" pitchFamily="34" charset="0"/>
              <a:buChar char="•"/>
            </a:pPr>
            <a:r>
              <a:rPr lang="pt-BR" sz="1100" b="0" i="0" u="none" strike="noStrike" cap="none" dirty="0">
                <a:solidFill>
                  <a:srgbClr val="626E73"/>
                </a:solidFill>
                <a:latin typeface="Roboto Light"/>
                <a:ea typeface="Roboto Light"/>
                <a:cs typeface="Roboto Light"/>
                <a:sym typeface="Roboto Light"/>
              </a:rPr>
              <a:t>Você não pode criar uma regra de </a:t>
            </a:r>
            <a:r>
              <a:rPr lang="pt-BR" sz="1100" b="0" i="0" u="none" strike="noStrike" cap="none" dirty="0" err="1">
                <a:solidFill>
                  <a:srgbClr val="626E73"/>
                </a:solidFill>
                <a:latin typeface="Roboto Light"/>
                <a:ea typeface="Roboto Light"/>
                <a:cs typeface="Roboto Light"/>
                <a:sym typeface="Roboto Light"/>
              </a:rPr>
              <a:t>security</a:t>
            </a:r>
            <a:r>
              <a:rPr lang="pt-BR" sz="1100" b="0" i="0" u="none" strike="noStrike" cap="none" dirty="0">
                <a:solidFill>
                  <a:srgbClr val="626E73"/>
                </a:solidFill>
                <a:latin typeface="Roboto Light"/>
                <a:ea typeface="Roboto Light"/>
                <a:cs typeface="Roboto Light"/>
                <a:sym typeface="Roboto Light"/>
              </a:rPr>
              <a:t> </a:t>
            </a:r>
            <a:r>
              <a:rPr lang="pt-BR" sz="1100" b="0" i="0" u="none" strike="noStrike" cap="none" dirty="0" err="1">
                <a:solidFill>
                  <a:srgbClr val="626E73"/>
                </a:solidFill>
                <a:latin typeface="Roboto Light"/>
                <a:ea typeface="Roboto Light"/>
                <a:cs typeface="Roboto Light"/>
                <a:sym typeface="Roboto Light"/>
              </a:rPr>
              <a:t>group</a:t>
            </a:r>
            <a:r>
              <a:rPr lang="pt-BR" sz="1100" b="0" i="0" u="none" strike="noStrike" cap="none" dirty="0">
                <a:solidFill>
                  <a:srgbClr val="626E73"/>
                </a:solidFill>
                <a:latin typeface="Roboto Light"/>
                <a:ea typeface="Roboto Light"/>
                <a:cs typeface="Roboto Light"/>
                <a:sym typeface="Roboto Light"/>
              </a:rPr>
              <a:t> que faça referência a um </a:t>
            </a:r>
            <a:r>
              <a:rPr lang="pt-BR" sz="1100" b="0" i="0" u="none" strike="noStrike" cap="none" dirty="0" err="1">
                <a:solidFill>
                  <a:srgbClr val="626E73"/>
                </a:solidFill>
                <a:latin typeface="Roboto Light"/>
                <a:ea typeface="Roboto Light"/>
                <a:cs typeface="Roboto Light"/>
                <a:sym typeface="Roboto Light"/>
              </a:rPr>
              <a:t>security</a:t>
            </a:r>
            <a:r>
              <a:rPr lang="pt-BR" sz="1100" b="0" i="0" u="none" strike="noStrike" cap="none" dirty="0">
                <a:solidFill>
                  <a:srgbClr val="626E73"/>
                </a:solidFill>
                <a:latin typeface="Roboto Light"/>
                <a:ea typeface="Roboto Light"/>
                <a:cs typeface="Roboto Light"/>
                <a:sym typeface="Roboto Light"/>
              </a:rPr>
              <a:t> </a:t>
            </a:r>
            <a:r>
              <a:rPr lang="pt-BR" sz="1100" b="0" i="0" u="none" strike="noStrike" cap="none" dirty="0" err="1">
                <a:solidFill>
                  <a:srgbClr val="626E73"/>
                </a:solidFill>
                <a:latin typeface="Roboto Light"/>
                <a:ea typeface="Roboto Light"/>
                <a:cs typeface="Roboto Light"/>
                <a:sym typeface="Roboto Light"/>
              </a:rPr>
              <a:t>group</a:t>
            </a:r>
            <a:r>
              <a:rPr lang="pt-BR" sz="1100" b="0" i="0" u="none" strike="noStrike" cap="none" dirty="0">
                <a:solidFill>
                  <a:srgbClr val="626E73"/>
                </a:solidFill>
                <a:latin typeface="Roboto Light"/>
                <a:ea typeface="Roboto Light"/>
                <a:cs typeface="Roboto Light"/>
                <a:sym typeface="Roboto Light"/>
              </a:rPr>
              <a:t> da VPC de emparelhamento.</a:t>
            </a:r>
          </a:p>
        </p:txBody>
      </p:sp>
      <p:sp>
        <p:nvSpPr>
          <p:cNvPr id="2" name="Google Shape;94;p3">
            <a:extLst>
              <a:ext uri="{FF2B5EF4-FFF2-40B4-BE49-F238E27FC236}">
                <a16:creationId xmlns:a16="http://schemas.microsoft.com/office/drawing/2014/main" id="{CC239962-C1AE-3E51-6E50-E6F2A99A72BB}"/>
              </a:ext>
            </a:extLst>
          </p:cNvPr>
          <p:cNvSpPr txBox="1"/>
          <p:nvPr/>
        </p:nvSpPr>
        <p:spPr>
          <a:xfrm>
            <a:off x="2143740" y="640113"/>
            <a:ext cx="4195587"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VPC </a:t>
            </a:r>
            <a:r>
              <a:rPr lang="pt-BR" sz="1800" b="1" dirty="0" err="1">
                <a:solidFill>
                  <a:srgbClr val="626E73"/>
                </a:solidFill>
              </a:rPr>
              <a:t>Peering</a:t>
            </a:r>
            <a:r>
              <a:rPr lang="pt-BR" sz="1800" b="1" dirty="0">
                <a:solidFill>
                  <a:srgbClr val="626E73"/>
                </a:solidFill>
              </a:rPr>
              <a:t> - Limitações</a:t>
            </a:r>
            <a:endParaRPr lang="pt-BR" sz="1800" b="1" i="0" u="none" strike="noStrike" cap="none" dirty="0">
              <a:solidFill>
                <a:srgbClr val="626E73"/>
              </a:solidFill>
              <a:latin typeface="Arial"/>
              <a:ea typeface="Arial"/>
              <a:cs typeface="Arial"/>
              <a:sym typeface="Arial"/>
            </a:endParaRPr>
          </a:p>
        </p:txBody>
      </p:sp>
      <p:pic>
        <p:nvPicPr>
          <p:cNvPr id="3" name="Picture 2" descr="AWS gratuito: Nível gratuito AWS Amazon | MANDIC">
            <a:extLst>
              <a:ext uri="{FF2B5EF4-FFF2-40B4-BE49-F238E27FC236}">
                <a16:creationId xmlns:a16="http://schemas.microsoft.com/office/drawing/2014/main" id="{3B05D578-EFB7-7041-76AF-F63EE26E2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419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405"/>
        <p:cNvGrpSpPr/>
        <p:nvPr/>
      </p:nvGrpSpPr>
      <p:grpSpPr>
        <a:xfrm>
          <a:off x="0" y="0"/>
          <a:ext cx="0" cy="0"/>
          <a:chOff x="0" y="0"/>
          <a:chExt cx="0" cy="0"/>
        </a:xfrm>
      </p:grpSpPr>
      <p:grpSp>
        <p:nvGrpSpPr>
          <p:cNvPr id="406" name="Google Shape;406;p19"/>
          <p:cNvGrpSpPr/>
          <p:nvPr/>
        </p:nvGrpSpPr>
        <p:grpSpPr>
          <a:xfrm>
            <a:off x="3850026" y="3292629"/>
            <a:ext cx="1567248" cy="246215"/>
            <a:chOff x="7919542" y="328894"/>
            <a:chExt cx="957000" cy="150345"/>
          </a:xfrm>
        </p:grpSpPr>
        <p:pic>
          <p:nvPicPr>
            <p:cNvPr id="407" name="Google Shape;407;p19"/>
            <p:cNvPicPr preferRelativeResize="0"/>
            <p:nvPr/>
          </p:nvPicPr>
          <p:blipFill rotWithShape="1">
            <a:blip r:embed="rId3">
              <a:alphaModFix/>
            </a:blip>
            <a:srcRect/>
            <a:stretch/>
          </p:blipFill>
          <p:spPr>
            <a:xfrm>
              <a:off x="7919542" y="345210"/>
              <a:ext cx="498247" cy="134029"/>
            </a:xfrm>
            <a:prstGeom prst="rect">
              <a:avLst/>
            </a:prstGeom>
            <a:noFill/>
            <a:ln>
              <a:noFill/>
            </a:ln>
          </p:spPr>
        </p:pic>
        <p:pic>
          <p:nvPicPr>
            <p:cNvPr id="408" name="Google Shape;408;p19" descr="mba.png"/>
            <p:cNvPicPr preferRelativeResize="0"/>
            <p:nvPr/>
          </p:nvPicPr>
          <p:blipFill rotWithShape="1">
            <a:blip r:embed="rId4">
              <a:alphaModFix/>
            </a:blip>
            <a:srcRect/>
            <a:stretch/>
          </p:blipFill>
          <p:spPr>
            <a:xfrm>
              <a:off x="8518622" y="328894"/>
              <a:ext cx="357920" cy="145315"/>
            </a:xfrm>
            <a:prstGeom prst="rect">
              <a:avLst/>
            </a:prstGeom>
            <a:noFill/>
            <a:ln>
              <a:noFill/>
            </a:ln>
          </p:spPr>
        </p:pic>
      </p:grpSp>
      <p:sp>
        <p:nvSpPr>
          <p:cNvPr id="409" name="Google Shape;409;p19"/>
          <p:cNvSpPr txBox="1"/>
          <p:nvPr/>
        </p:nvSpPr>
        <p:spPr>
          <a:xfrm>
            <a:off x="2228646" y="3996024"/>
            <a:ext cx="4686710" cy="446020"/>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700"/>
              <a:buFont typeface="Arial"/>
              <a:buNone/>
            </a:pPr>
            <a:r>
              <a:rPr lang="pt-BR" sz="700" b="0" i="0" u="none" strike="noStrike" cap="none" dirty="0">
                <a:solidFill>
                  <a:srgbClr val="A2B6C1"/>
                </a:solidFill>
                <a:latin typeface="Roboto Light"/>
                <a:ea typeface="Roboto Light"/>
                <a:cs typeface="Roboto Light"/>
                <a:sym typeface="Roboto Light"/>
              </a:rPr>
              <a:t>Copyright © 2019 | Professor (a) Marcelo Ortiz / Raphael Martins Freitas </a:t>
            </a:r>
            <a:endParaRPr sz="1400" b="0" i="0" u="none" strike="noStrike" cap="none" dirty="0">
              <a:solidFill>
                <a:srgbClr val="000000"/>
              </a:solidFill>
              <a:latin typeface="Arial"/>
              <a:ea typeface="Arial"/>
              <a:cs typeface="Arial"/>
              <a:sym typeface="Arial"/>
            </a:endParaRPr>
          </a:p>
          <a:p>
            <a:pPr marL="0" marR="0" lvl="0" indent="0" algn="ctr" rtl="0">
              <a:lnSpc>
                <a:spcPct val="110000"/>
              </a:lnSpc>
              <a:spcBef>
                <a:spcPts val="0"/>
              </a:spcBef>
              <a:spcAft>
                <a:spcPts val="0"/>
              </a:spcAft>
              <a:buClr>
                <a:srgbClr val="000000"/>
              </a:buClr>
              <a:buSzPts val="700"/>
              <a:buFont typeface="Arial"/>
              <a:buNone/>
            </a:pPr>
            <a:r>
              <a:rPr lang="pt-BR" sz="700" b="0" i="0" u="none" strike="noStrike" cap="none" dirty="0">
                <a:solidFill>
                  <a:srgbClr val="A2B6C1"/>
                </a:solidFill>
                <a:latin typeface="Roboto Light"/>
                <a:ea typeface="Roboto Light"/>
                <a:cs typeface="Roboto Light"/>
                <a:sym typeface="Roboto Light"/>
              </a:rPr>
              <a:t>Todos os direitos reservados. Reprodução ou divulgação total ou parcial deste documento, é expressamente proibido sem consentimento formal, por escrito, do professor/autor.</a:t>
            </a:r>
            <a:endParaRPr sz="1400" b="0" i="0" u="none" strike="noStrike" cap="none" dirty="0">
              <a:solidFill>
                <a:srgbClr val="000000"/>
              </a:solidFill>
              <a:latin typeface="Arial"/>
              <a:ea typeface="Arial"/>
              <a:cs typeface="Arial"/>
              <a:sym typeface="Arial"/>
            </a:endParaRPr>
          </a:p>
        </p:txBody>
      </p:sp>
      <p:sp>
        <p:nvSpPr>
          <p:cNvPr id="410" name="Google Shape;410;p19"/>
          <p:cNvSpPr txBox="1"/>
          <p:nvPr/>
        </p:nvSpPr>
        <p:spPr>
          <a:xfrm>
            <a:off x="3441481" y="1955898"/>
            <a:ext cx="2585246" cy="2615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pt-BR" sz="1100" b="0" i="0" u="none" strike="noStrike" cap="none" dirty="0">
                <a:solidFill>
                  <a:srgbClr val="626E73"/>
                </a:solidFill>
                <a:latin typeface="Arial"/>
                <a:ea typeface="Arial"/>
                <a:cs typeface="Arial"/>
                <a:sym typeface="Arial"/>
              </a:rPr>
              <a:t>/ in/raphael-martins-freitas-b4b53125/</a:t>
            </a:r>
            <a:endParaRPr sz="1100" b="0" i="0" u="none" strike="noStrike" cap="none" dirty="0">
              <a:solidFill>
                <a:srgbClr val="626E73"/>
              </a:solidFill>
              <a:latin typeface="Arial"/>
              <a:ea typeface="Arial"/>
              <a:cs typeface="Arial"/>
              <a:sym typeface="Arial"/>
            </a:endParaRPr>
          </a:p>
        </p:txBody>
      </p:sp>
      <p:pic>
        <p:nvPicPr>
          <p:cNvPr id="412" name="Google Shape;412;p19"/>
          <p:cNvPicPr preferRelativeResize="0"/>
          <p:nvPr/>
        </p:nvPicPr>
        <p:blipFill rotWithShape="1">
          <a:blip r:embed="rId5">
            <a:alphaModFix/>
          </a:blip>
          <a:srcRect/>
          <a:stretch/>
        </p:blipFill>
        <p:spPr>
          <a:xfrm>
            <a:off x="3073169" y="1895573"/>
            <a:ext cx="336550" cy="336550"/>
          </a:xfrm>
          <a:prstGeom prst="rect">
            <a:avLst/>
          </a:prstGeom>
          <a:noFill/>
          <a:ln>
            <a:noFill/>
          </a:ln>
        </p:spPr>
      </p:pic>
      <p:sp>
        <p:nvSpPr>
          <p:cNvPr id="416" name="Google Shape;416;p19"/>
          <p:cNvSpPr txBox="1"/>
          <p:nvPr/>
        </p:nvSpPr>
        <p:spPr>
          <a:xfrm>
            <a:off x="1" y="760789"/>
            <a:ext cx="9144000" cy="63094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500"/>
              <a:buFont typeface="Arial"/>
              <a:buNone/>
            </a:pPr>
            <a:r>
              <a:rPr lang="pt-BR" sz="3500" b="0" i="0" u="none" strike="noStrike" cap="none">
                <a:solidFill>
                  <a:srgbClr val="626E73"/>
                </a:solidFill>
                <a:latin typeface="Arial"/>
                <a:ea typeface="Arial"/>
                <a:cs typeface="Arial"/>
                <a:sym typeface="Arial"/>
              </a:rPr>
              <a:t>OBRIGADO</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pic>
        <p:nvPicPr>
          <p:cNvPr id="422" name="Google Shape;422;p20"/>
          <p:cNvPicPr preferRelativeResize="0"/>
          <p:nvPr/>
        </p:nvPicPr>
        <p:blipFill rotWithShape="1">
          <a:blip r:embed="rId3">
            <a:alphaModFix/>
          </a:blip>
          <a:srcRect/>
          <a:stretch/>
        </p:blipFill>
        <p:spPr>
          <a:xfrm>
            <a:off x="0" y="2"/>
            <a:ext cx="9144000" cy="5148263"/>
          </a:xfrm>
          <a:prstGeom prst="rect">
            <a:avLst/>
          </a:prstGeom>
          <a:noFill/>
          <a:ln>
            <a:noFill/>
          </a:ln>
        </p:spPr>
      </p:pic>
      <p:pic>
        <p:nvPicPr>
          <p:cNvPr id="423" name="Google Shape;423;p20"/>
          <p:cNvPicPr preferRelativeResize="0"/>
          <p:nvPr/>
        </p:nvPicPr>
        <p:blipFill rotWithShape="1">
          <a:blip r:embed="rId4">
            <a:alphaModFix/>
          </a:blip>
          <a:srcRect/>
          <a:stretch/>
        </p:blipFill>
        <p:spPr>
          <a:xfrm>
            <a:off x="222252" y="209197"/>
            <a:ext cx="8699498" cy="4708684"/>
          </a:xfrm>
          <a:prstGeom prst="rect">
            <a:avLst/>
          </a:prstGeom>
          <a:noFill/>
          <a:ln>
            <a:noFill/>
          </a:ln>
        </p:spPr>
      </p:pic>
      <p:pic>
        <p:nvPicPr>
          <p:cNvPr id="424" name="Google Shape;424;p20"/>
          <p:cNvPicPr preferRelativeResize="0"/>
          <p:nvPr/>
        </p:nvPicPr>
        <p:blipFill rotWithShape="1">
          <a:blip r:embed="rId5">
            <a:alphaModFix/>
          </a:blip>
          <a:srcRect/>
          <a:stretch/>
        </p:blipFill>
        <p:spPr>
          <a:xfrm>
            <a:off x="2969542" y="2140690"/>
            <a:ext cx="3204916" cy="86212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cxnSp>
        <p:nvCxnSpPr>
          <p:cNvPr id="93" name="Google Shape;93;p3"/>
          <p:cNvCxnSpPr/>
          <p:nvPr/>
        </p:nvCxnSpPr>
        <p:spPr>
          <a:xfrm>
            <a:off x="1755957" y="2810296"/>
            <a:ext cx="444501" cy="0"/>
          </a:xfrm>
          <a:prstGeom prst="straightConnector1">
            <a:avLst/>
          </a:prstGeom>
          <a:noFill/>
          <a:ln w="50800" cap="flat" cmpd="sng">
            <a:solidFill>
              <a:srgbClr val="ED145B"/>
            </a:solidFill>
            <a:prstDash val="solid"/>
            <a:round/>
            <a:headEnd type="none" w="sm" len="sm"/>
            <a:tailEnd type="none" w="sm" len="sm"/>
          </a:ln>
        </p:spPr>
      </p:cxnSp>
      <p:pic>
        <p:nvPicPr>
          <p:cNvPr id="95" name="Google Shape;95;p3"/>
          <p:cNvPicPr preferRelativeResize="0"/>
          <p:nvPr/>
        </p:nvPicPr>
        <p:blipFill rotWithShape="1">
          <a:blip r:embed="rId3">
            <a:alphaModFix/>
          </a:blip>
          <a:srcRect/>
          <a:stretch/>
        </p:blipFill>
        <p:spPr>
          <a:xfrm>
            <a:off x="4507380" y="4390224"/>
            <a:ext cx="129265" cy="495975"/>
          </a:xfrm>
          <a:prstGeom prst="rect">
            <a:avLst/>
          </a:prstGeom>
          <a:noFill/>
          <a:ln>
            <a:noFill/>
          </a:ln>
        </p:spPr>
      </p:pic>
      <p:sp>
        <p:nvSpPr>
          <p:cNvPr id="96" name="Google Shape;96;p3"/>
          <p:cNvSpPr txBox="1"/>
          <p:nvPr/>
        </p:nvSpPr>
        <p:spPr>
          <a:xfrm>
            <a:off x="1603749" y="1106028"/>
            <a:ext cx="3176400" cy="1546537"/>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AWS </a:t>
            </a:r>
            <a:endParaRPr sz="3500" dirty="0">
              <a:solidFill>
                <a:srgbClr val="626E73"/>
              </a:solidFill>
            </a:endParaRPr>
          </a:p>
          <a:p>
            <a:pPr marL="0" marR="0" lvl="0" indent="0" algn="l" rtl="0">
              <a:lnSpc>
                <a:spcPct val="90000"/>
              </a:lnSpc>
              <a:spcBef>
                <a:spcPts val="0"/>
              </a:spcBef>
              <a:spcAft>
                <a:spcPts val="0"/>
              </a:spcAft>
              <a:buClr>
                <a:srgbClr val="000000"/>
              </a:buClr>
              <a:buSzPts val="3500"/>
              <a:buFont typeface="Arial"/>
              <a:buNone/>
            </a:pPr>
            <a:r>
              <a:rPr lang="pt-BR" sz="3500" b="0" i="0" u="none" strike="noStrike" cap="none" dirty="0">
                <a:solidFill>
                  <a:srgbClr val="626E73"/>
                </a:solidFill>
                <a:latin typeface="Arial"/>
                <a:ea typeface="Arial"/>
                <a:cs typeface="Arial"/>
                <a:sym typeface="Arial"/>
              </a:rPr>
              <a:t>Virtual Private</a:t>
            </a:r>
          </a:p>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Cloud</a:t>
            </a:r>
            <a:endParaRPr sz="3500" b="0" i="0" u="none" strike="noStrike" cap="none" dirty="0">
              <a:solidFill>
                <a:srgbClr val="626E73"/>
              </a:solidFill>
              <a:latin typeface="Arial"/>
              <a:ea typeface="Arial"/>
              <a:cs typeface="Arial"/>
              <a:sym typeface="Arial"/>
            </a:endParaRPr>
          </a:p>
        </p:txBody>
      </p:sp>
      <p:pic>
        <p:nvPicPr>
          <p:cNvPr id="4" name="Picture 2" descr="AWS gratuito: Nível gratuito AWS Amazon | MANDIC">
            <a:extLst>
              <a:ext uri="{FF2B5EF4-FFF2-40B4-BE49-F238E27FC236}">
                <a16:creationId xmlns:a16="http://schemas.microsoft.com/office/drawing/2014/main" id="{8783A277-26D8-C8FC-6FA2-36435FCD6E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94;p3">
            <a:extLst>
              <a:ext uri="{FF2B5EF4-FFF2-40B4-BE49-F238E27FC236}">
                <a16:creationId xmlns:a16="http://schemas.microsoft.com/office/drawing/2014/main" id="{C2E43584-5436-50BB-C764-7B1F6A4FC581}"/>
              </a:ext>
            </a:extLst>
          </p:cNvPr>
          <p:cNvSpPr txBox="1"/>
          <p:nvPr/>
        </p:nvSpPr>
        <p:spPr>
          <a:xfrm>
            <a:off x="5093310" y="2631586"/>
            <a:ext cx="3713220" cy="70169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en-US" sz="1800" b="1" dirty="0">
                <a:solidFill>
                  <a:srgbClr val="626E73"/>
                </a:solidFill>
              </a:rPr>
              <a:t>AWS Virtual Private Cloud (VPC)</a:t>
            </a:r>
            <a:endParaRPr sz="1400" b="0" i="0" u="none" strike="noStrike" cap="none" dirty="0">
              <a:solidFill>
                <a:srgbClr val="000000"/>
              </a:solidFill>
              <a:latin typeface="Arial"/>
              <a:ea typeface="Arial"/>
              <a:cs typeface="Arial"/>
              <a:sym typeface="Arial"/>
            </a:endParaRPr>
          </a:p>
        </p:txBody>
      </p:sp>
      <p:pic>
        <p:nvPicPr>
          <p:cNvPr id="3" name="Imagem 2">
            <a:extLst>
              <a:ext uri="{FF2B5EF4-FFF2-40B4-BE49-F238E27FC236}">
                <a16:creationId xmlns:a16="http://schemas.microsoft.com/office/drawing/2014/main" id="{9FA2F1E1-D4E6-440E-EF64-07B26420D257}"/>
              </a:ext>
            </a:extLst>
          </p:cNvPr>
          <p:cNvPicPr>
            <a:picLocks noChangeAspect="1"/>
          </p:cNvPicPr>
          <p:nvPr/>
        </p:nvPicPr>
        <p:blipFill>
          <a:blip r:embed="rId5"/>
          <a:stretch>
            <a:fillRect/>
          </a:stretch>
        </p:blipFill>
        <p:spPr>
          <a:xfrm>
            <a:off x="5093310" y="1096238"/>
            <a:ext cx="1404205" cy="1420439"/>
          </a:xfrm>
          <a:prstGeom prst="rect">
            <a:avLst/>
          </a:prstGeom>
        </p:spPr>
      </p:pic>
      <p:pic>
        <p:nvPicPr>
          <p:cNvPr id="7" name="Imagem 6">
            <a:extLst>
              <a:ext uri="{FF2B5EF4-FFF2-40B4-BE49-F238E27FC236}">
                <a16:creationId xmlns:a16="http://schemas.microsoft.com/office/drawing/2014/main" id="{3F93C306-E59C-D994-9361-765158501402}"/>
              </a:ext>
            </a:extLst>
          </p:cNvPr>
          <p:cNvPicPr>
            <a:picLocks noChangeAspect="1"/>
          </p:cNvPicPr>
          <p:nvPr/>
        </p:nvPicPr>
        <p:blipFill>
          <a:blip r:embed="rId6"/>
          <a:stretch>
            <a:fillRect/>
          </a:stretch>
        </p:blipFill>
        <p:spPr>
          <a:xfrm>
            <a:off x="6497515" y="1259456"/>
            <a:ext cx="1669071" cy="1239683"/>
          </a:xfrm>
          <a:prstGeom prst="rect">
            <a:avLst/>
          </a:prstGeom>
        </p:spPr>
      </p:pic>
    </p:spTree>
    <p:extLst>
      <p:ext uri="{BB962C8B-B14F-4D97-AF65-F5344CB8AC3E}">
        <p14:creationId xmlns:p14="http://schemas.microsoft.com/office/powerpoint/2010/main" val="1175511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6"/>
          <p:cNvSpPr txBox="1"/>
          <p:nvPr/>
        </p:nvSpPr>
        <p:spPr>
          <a:xfrm>
            <a:off x="1415920" y="1805441"/>
            <a:ext cx="6449206" cy="753584"/>
          </a:xfrm>
          <a:prstGeom prst="rect">
            <a:avLst/>
          </a:prstGeom>
          <a:noFill/>
          <a:ln>
            <a:noFill/>
          </a:ln>
        </p:spPr>
        <p:txBody>
          <a:bodyPr spcFirstLastPara="1" wrap="square" lIns="91425" tIns="46800" rIns="91425" bIns="45700" anchor="t" anchorCtr="0">
            <a:spAutoFit/>
          </a:bodyPr>
          <a:lstStyle/>
          <a:p>
            <a:pPr algn="ctr">
              <a:lnSpc>
                <a:spcPct val="130000"/>
              </a:lnSpc>
              <a:buSzPts val="1100"/>
            </a:pPr>
            <a:r>
              <a:rPr lang="pt-BR" sz="1100" i="0" u="none" strike="noStrike" cap="none" dirty="0">
                <a:solidFill>
                  <a:srgbClr val="626E73"/>
                </a:solidFill>
                <a:latin typeface="Roboto Light"/>
                <a:ea typeface="Roboto Light"/>
                <a:cs typeface="Roboto Light"/>
              </a:rPr>
              <a:t>Uma nuvem privada </a:t>
            </a:r>
            <a:r>
              <a:rPr lang="pt-BR" sz="1100" b="1" i="0" u="none" strike="noStrike" cap="none" dirty="0">
                <a:solidFill>
                  <a:srgbClr val="626E73"/>
                </a:solidFill>
                <a:latin typeface="Roboto Light"/>
                <a:ea typeface="Roboto Light"/>
                <a:cs typeface="Roboto Light"/>
              </a:rPr>
              <a:t>virtual (VPC) é uma rede virtual dedicada </a:t>
            </a:r>
            <a:r>
              <a:rPr lang="pt-BR" sz="1100" i="0" u="none" strike="noStrike" cap="none" dirty="0">
                <a:solidFill>
                  <a:srgbClr val="626E73"/>
                </a:solidFill>
                <a:latin typeface="Roboto Light"/>
                <a:ea typeface="Roboto Light"/>
                <a:cs typeface="Roboto Light"/>
              </a:rPr>
              <a:t>à sua conta da AWS. Ela </a:t>
            </a:r>
            <a:r>
              <a:rPr lang="pt-BR" sz="1100" b="1" i="0" u="none" strike="noStrike" cap="none" dirty="0">
                <a:solidFill>
                  <a:srgbClr val="626E73"/>
                </a:solidFill>
                <a:latin typeface="Roboto Light"/>
                <a:ea typeface="Roboto Light"/>
                <a:cs typeface="Roboto Light"/>
              </a:rPr>
              <a:t>é isolada de maneira lógica </a:t>
            </a:r>
            <a:r>
              <a:rPr lang="pt-BR" sz="1100" i="0" u="none" strike="noStrike" cap="none" dirty="0">
                <a:solidFill>
                  <a:srgbClr val="626E73"/>
                </a:solidFill>
                <a:latin typeface="Roboto Light"/>
                <a:ea typeface="Roboto Light"/>
                <a:cs typeface="Roboto Light"/>
              </a:rPr>
              <a:t>de outras redes virtuais na Nuvem da AWS. Você </a:t>
            </a:r>
            <a:r>
              <a:rPr lang="pt-BR" sz="1100" b="1" i="0" u="none" strike="noStrike" cap="none" dirty="0">
                <a:solidFill>
                  <a:srgbClr val="626E73"/>
                </a:solidFill>
                <a:latin typeface="Roboto Light"/>
                <a:ea typeface="Roboto Light"/>
                <a:cs typeface="Roboto Light"/>
              </a:rPr>
              <a:t>pode especificar um intervalo de endereços IP</a:t>
            </a:r>
            <a:r>
              <a:rPr lang="pt-BR" sz="1100" i="0" u="none" strike="noStrike" cap="none" dirty="0">
                <a:solidFill>
                  <a:srgbClr val="626E73"/>
                </a:solidFill>
                <a:latin typeface="Roboto Light"/>
                <a:ea typeface="Roboto Light"/>
                <a:cs typeface="Roboto Light"/>
              </a:rPr>
              <a:t> para a VPC, </a:t>
            </a:r>
            <a:r>
              <a:rPr lang="pt-BR" sz="1100" b="1" i="0" u="none" strike="noStrike" cap="none" dirty="0">
                <a:solidFill>
                  <a:srgbClr val="626E73"/>
                </a:solidFill>
                <a:latin typeface="Roboto Light"/>
                <a:ea typeface="Roboto Light"/>
                <a:cs typeface="Roboto Light"/>
              </a:rPr>
              <a:t>adicionar </a:t>
            </a:r>
            <a:r>
              <a:rPr lang="pt-BR" sz="1100" b="1" i="0" u="none" strike="noStrike" cap="none" dirty="0" err="1">
                <a:solidFill>
                  <a:srgbClr val="626E73"/>
                </a:solidFill>
                <a:latin typeface="Roboto Light"/>
                <a:ea typeface="Roboto Light"/>
                <a:cs typeface="Roboto Light"/>
              </a:rPr>
              <a:t>sub-redes</a:t>
            </a:r>
            <a:r>
              <a:rPr lang="pt-BR" sz="1100" i="0" u="none" strike="noStrike" cap="none" dirty="0">
                <a:solidFill>
                  <a:srgbClr val="626E73"/>
                </a:solidFill>
                <a:latin typeface="Roboto Light"/>
                <a:ea typeface="Roboto Light"/>
                <a:cs typeface="Roboto Light"/>
              </a:rPr>
              <a:t>, adicionar </a:t>
            </a:r>
            <a:r>
              <a:rPr lang="pt-BR" sz="1100" b="1" i="0" u="none" strike="noStrike" cap="none" dirty="0">
                <a:solidFill>
                  <a:srgbClr val="626E73"/>
                </a:solidFill>
                <a:latin typeface="Roboto Light"/>
                <a:ea typeface="Roboto Light"/>
                <a:cs typeface="Roboto Light"/>
              </a:rPr>
              <a:t>gateways</a:t>
            </a:r>
            <a:r>
              <a:rPr lang="pt-BR" sz="1100" i="0" u="none" strike="noStrike" cap="none" dirty="0">
                <a:solidFill>
                  <a:srgbClr val="626E73"/>
                </a:solidFill>
                <a:latin typeface="Roboto Light"/>
                <a:ea typeface="Roboto Light"/>
                <a:cs typeface="Roboto Light"/>
              </a:rPr>
              <a:t> e associar </a:t>
            </a:r>
            <a:r>
              <a:rPr lang="pt-BR" sz="1100" b="1" i="0" u="none" strike="noStrike" cap="none" dirty="0">
                <a:solidFill>
                  <a:srgbClr val="626E73"/>
                </a:solidFill>
                <a:latin typeface="Roboto Light"/>
                <a:ea typeface="Roboto Light"/>
                <a:cs typeface="Roboto Light"/>
              </a:rPr>
              <a:t>grupos de segurança</a:t>
            </a:r>
            <a:r>
              <a:rPr lang="pt-BR" sz="1100" i="0" u="none" strike="noStrike" cap="none" dirty="0">
                <a:solidFill>
                  <a:srgbClr val="626E73"/>
                </a:solidFill>
                <a:latin typeface="Roboto Light"/>
                <a:ea typeface="Roboto Light"/>
                <a:cs typeface="Roboto Light"/>
              </a:rPr>
              <a:t>.</a:t>
            </a:r>
          </a:p>
        </p:txBody>
      </p:sp>
      <p:sp>
        <p:nvSpPr>
          <p:cNvPr id="2" name="Google Shape;94;p3">
            <a:extLst>
              <a:ext uri="{FF2B5EF4-FFF2-40B4-BE49-F238E27FC236}">
                <a16:creationId xmlns:a16="http://schemas.microsoft.com/office/drawing/2014/main" id="{CC239962-C1AE-3E51-6E50-E6F2A99A72BB}"/>
              </a:ext>
            </a:extLst>
          </p:cNvPr>
          <p:cNvSpPr txBox="1"/>
          <p:nvPr/>
        </p:nvSpPr>
        <p:spPr>
          <a:xfrm>
            <a:off x="2143740" y="640113"/>
            <a:ext cx="4195587"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i="0" u="none" strike="noStrike" cap="none" dirty="0">
                <a:solidFill>
                  <a:srgbClr val="626E73"/>
                </a:solidFill>
                <a:latin typeface="Arial"/>
                <a:ea typeface="Arial"/>
                <a:cs typeface="Arial"/>
                <a:sym typeface="Arial"/>
              </a:rPr>
              <a:t>Virtual Private Cloud</a:t>
            </a:r>
            <a:endParaRPr sz="1400" b="0" i="0" u="none" strike="noStrike" cap="none" dirty="0">
              <a:solidFill>
                <a:srgbClr val="000000"/>
              </a:solidFill>
              <a:latin typeface="Arial"/>
              <a:ea typeface="Arial"/>
              <a:cs typeface="Arial"/>
              <a:sym typeface="Arial"/>
            </a:endParaRPr>
          </a:p>
        </p:txBody>
      </p:sp>
      <p:pic>
        <p:nvPicPr>
          <p:cNvPr id="3" name="Picture 2" descr="AWS gratuito: Nível gratuito AWS Amazon | MANDIC">
            <a:extLst>
              <a:ext uri="{FF2B5EF4-FFF2-40B4-BE49-F238E27FC236}">
                <a16:creationId xmlns:a16="http://schemas.microsoft.com/office/drawing/2014/main" id="{3B05D578-EFB7-7041-76AF-F63EE26E2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a:extLst>
              <a:ext uri="{FF2B5EF4-FFF2-40B4-BE49-F238E27FC236}">
                <a16:creationId xmlns:a16="http://schemas.microsoft.com/office/drawing/2014/main" id="{F1028CC0-C461-7163-F0B6-A33A0D104782}"/>
              </a:ext>
            </a:extLst>
          </p:cNvPr>
          <p:cNvPicPr>
            <a:picLocks noChangeAspect="1"/>
          </p:cNvPicPr>
          <p:nvPr/>
        </p:nvPicPr>
        <p:blipFill>
          <a:blip r:embed="rId4"/>
          <a:stretch>
            <a:fillRect/>
          </a:stretch>
        </p:blipFill>
        <p:spPr>
          <a:xfrm>
            <a:off x="3660165" y="3327363"/>
            <a:ext cx="1404205" cy="1420439"/>
          </a:xfrm>
          <a:prstGeom prst="rect">
            <a:avLst/>
          </a:prstGeom>
        </p:spPr>
      </p:pic>
    </p:spTree>
    <p:extLst>
      <p:ext uri="{BB962C8B-B14F-4D97-AF65-F5344CB8AC3E}">
        <p14:creationId xmlns:p14="http://schemas.microsoft.com/office/powerpoint/2010/main" val="70546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6"/>
          <p:cNvSpPr txBox="1"/>
          <p:nvPr/>
        </p:nvSpPr>
        <p:spPr>
          <a:xfrm>
            <a:off x="862004" y="1647188"/>
            <a:ext cx="4589226" cy="1853885"/>
          </a:xfrm>
          <a:prstGeom prst="rect">
            <a:avLst/>
          </a:prstGeom>
          <a:noFill/>
          <a:ln>
            <a:noFill/>
          </a:ln>
        </p:spPr>
        <p:txBody>
          <a:bodyPr spcFirstLastPara="1" wrap="square" lIns="91425" tIns="46800" rIns="91425" bIns="45700" anchor="t" anchorCtr="0">
            <a:spAutoFit/>
          </a:bodyPr>
          <a:lstStyle/>
          <a:p>
            <a:pPr marL="171450" indent="-171450">
              <a:lnSpc>
                <a:spcPct val="130000"/>
              </a:lnSpc>
              <a:buSzPts val="1100"/>
              <a:buFont typeface="Arial"/>
              <a:buChar char="•"/>
            </a:pPr>
            <a:r>
              <a:rPr lang="pt-BR" sz="1100" i="0" u="none" strike="noStrike" cap="none" dirty="0">
                <a:solidFill>
                  <a:srgbClr val="626E73"/>
                </a:solidFill>
                <a:latin typeface="Roboto Light"/>
                <a:ea typeface="Roboto Light"/>
                <a:cs typeface="Roboto Light"/>
              </a:rPr>
              <a:t>Podemos ter mais de uma VPC dentro da sua conta.</a:t>
            </a:r>
          </a:p>
          <a:p>
            <a:pPr marL="171450" indent="-171450">
              <a:lnSpc>
                <a:spcPct val="130000"/>
              </a:lnSpc>
              <a:buSzPts val="1100"/>
              <a:buFont typeface="Arial"/>
              <a:buChar char="•"/>
            </a:pPr>
            <a:r>
              <a:rPr lang="pt-BR" sz="1100" i="0" u="none" strike="noStrike" cap="none" dirty="0">
                <a:solidFill>
                  <a:srgbClr val="626E73"/>
                </a:solidFill>
                <a:latin typeface="Roboto Light"/>
                <a:ea typeface="Roboto Light"/>
                <a:cs typeface="Roboto Light"/>
              </a:rPr>
              <a:t>Quando você cria uma VPC, é necessário especificar um intervalo de endereços IPv4.</a:t>
            </a:r>
          </a:p>
          <a:p>
            <a:pPr marL="171450" indent="-171450">
              <a:lnSpc>
                <a:spcPct val="130000"/>
              </a:lnSpc>
              <a:buSzPts val="1100"/>
              <a:buFont typeface="Arial"/>
              <a:buChar char="•"/>
            </a:pPr>
            <a:r>
              <a:rPr lang="pt-BR" sz="1100" i="0" u="none" strike="noStrike" cap="none" dirty="0">
                <a:solidFill>
                  <a:srgbClr val="626E73"/>
                </a:solidFill>
                <a:latin typeface="Roboto Light"/>
                <a:ea typeface="Roboto Light"/>
                <a:cs typeface="Roboto Light"/>
              </a:rPr>
              <a:t>Uma VPC abrange todas as zonas de disponibilidade na Região.</a:t>
            </a:r>
          </a:p>
          <a:p>
            <a:pPr marL="171450" indent="-171450">
              <a:lnSpc>
                <a:spcPct val="130000"/>
              </a:lnSpc>
              <a:buSzPts val="1100"/>
              <a:buFont typeface="Arial"/>
              <a:buChar char="•"/>
            </a:pPr>
            <a:r>
              <a:rPr lang="pt-BR" sz="1100" i="0" u="none" strike="noStrike" cap="none" dirty="0">
                <a:solidFill>
                  <a:srgbClr val="626E73"/>
                </a:solidFill>
                <a:latin typeface="Roboto Light"/>
                <a:ea typeface="Roboto Light"/>
                <a:cs typeface="Roboto Light"/>
              </a:rPr>
              <a:t>Depois de criar uma VPC, você pode adicionar uma ou mais </a:t>
            </a:r>
            <a:r>
              <a:rPr lang="pt-BR" sz="1100" i="0" u="none" strike="noStrike" cap="none" dirty="0" err="1">
                <a:solidFill>
                  <a:srgbClr val="626E73"/>
                </a:solidFill>
                <a:latin typeface="Roboto Light"/>
                <a:ea typeface="Roboto Light"/>
                <a:cs typeface="Roboto Light"/>
              </a:rPr>
              <a:t>sub-redes</a:t>
            </a:r>
            <a:r>
              <a:rPr lang="pt-BR" sz="1100" i="0" u="none" strike="noStrike" cap="none" dirty="0">
                <a:solidFill>
                  <a:srgbClr val="626E73"/>
                </a:solidFill>
                <a:latin typeface="Roboto Light"/>
                <a:ea typeface="Roboto Light"/>
                <a:cs typeface="Roboto Light"/>
              </a:rPr>
              <a:t> em cada zona de disponibilidade</a:t>
            </a:r>
          </a:p>
          <a:p>
            <a:pPr marL="171450" indent="-171450">
              <a:lnSpc>
                <a:spcPct val="130000"/>
              </a:lnSpc>
              <a:buSzPts val="1100"/>
              <a:buFont typeface="Arial"/>
              <a:buChar char="•"/>
            </a:pPr>
            <a:r>
              <a:rPr lang="pt-BR" sz="1100" dirty="0">
                <a:solidFill>
                  <a:srgbClr val="626E73"/>
                </a:solidFill>
                <a:latin typeface="Roboto Light"/>
                <a:ea typeface="Roboto Light"/>
                <a:cs typeface="Roboto Light"/>
              </a:rPr>
              <a:t>É</a:t>
            </a:r>
            <a:r>
              <a:rPr lang="pt-BR" sz="1100" i="0" u="none" strike="noStrike" cap="none" dirty="0">
                <a:solidFill>
                  <a:srgbClr val="626E73"/>
                </a:solidFill>
                <a:latin typeface="Roboto Light"/>
                <a:ea typeface="Roboto Light"/>
                <a:cs typeface="Roboto Light"/>
              </a:rPr>
              <a:t> possível criar 200 </a:t>
            </a:r>
            <a:r>
              <a:rPr lang="pt-BR" sz="1100" i="0" u="none" strike="noStrike" cap="none" dirty="0" err="1">
                <a:solidFill>
                  <a:srgbClr val="626E73"/>
                </a:solidFill>
                <a:latin typeface="Roboto Light"/>
                <a:ea typeface="Roboto Light"/>
                <a:cs typeface="Roboto Light"/>
              </a:rPr>
              <a:t>sub-redes</a:t>
            </a:r>
            <a:r>
              <a:rPr lang="pt-BR" sz="1100" i="0" u="none" strike="noStrike" cap="none" dirty="0">
                <a:solidFill>
                  <a:srgbClr val="626E73"/>
                </a:solidFill>
                <a:latin typeface="Roboto Light"/>
                <a:ea typeface="Roboto Light"/>
                <a:cs typeface="Roboto Light"/>
              </a:rPr>
              <a:t> por VPC</a:t>
            </a:r>
          </a:p>
          <a:p>
            <a:pPr marL="171450" indent="-171450">
              <a:lnSpc>
                <a:spcPct val="130000"/>
              </a:lnSpc>
              <a:buSzPts val="1100"/>
              <a:buFont typeface="Arial"/>
              <a:buChar char="•"/>
            </a:pPr>
            <a:endParaRPr lang="pt-BR" sz="1100" i="0" u="none" strike="noStrike" cap="none" dirty="0">
              <a:solidFill>
                <a:srgbClr val="626E73"/>
              </a:solidFill>
              <a:latin typeface="Roboto Light"/>
              <a:ea typeface="Roboto Light"/>
              <a:cs typeface="Roboto Light"/>
            </a:endParaRPr>
          </a:p>
        </p:txBody>
      </p:sp>
      <p:sp>
        <p:nvSpPr>
          <p:cNvPr id="2" name="Google Shape;94;p3">
            <a:extLst>
              <a:ext uri="{FF2B5EF4-FFF2-40B4-BE49-F238E27FC236}">
                <a16:creationId xmlns:a16="http://schemas.microsoft.com/office/drawing/2014/main" id="{CC239962-C1AE-3E51-6E50-E6F2A99A72BB}"/>
              </a:ext>
            </a:extLst>
          </p:cNvPr>
          <p:cNvSpPr txBox="1"/>
          <p:nvPr/>
        </p:nvSpPr>
        <p:spPr>
          <a:xfrm>
            <a:off x="2143740" y="640113"/>
            <a:ext cx="4195587"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i="0" u="none" strike="noStrike" cap="none" dirty="0">
                <a:solidFill>
                  <a:srgbClr val="626E73"/>
                </a:solidFill>
                <a:latin typeface="Arial"/>
                <a:ea typeface="Arial"/>
                <a:cs typeface="Arial"/>
                <a:sym typeface="Arial"/>
              </a:rPr>
              <a:t>Conceitos</a:t>
            </a:r>
            <a:endParaRPr sz="1400" b="0" i="0" u="none" strike="noStrike" cap="none" dirty="0">
              <a:solidFill>
                <a:srgbClr val="000000"/>
              </a:solidFill>
              <a:latin typeface="Arial"/>
              <a:ea typeface="Arial"/>
              <a:cs typeface="Arial"/>
              <a:sym typeface="Arial"/>
            </a:endParaRPr>
          </a:p>
        </p:txBody>
      </p:sp>
      <p:pic>
        <p:nvPicPr>
          <p:cNvPr id="3" name="Picture 2" descr="AWS gratuito: Nível gratuito AWS Amazon | MANDIC">
            <a:extLst>
              <a:ext uri="{FF2B5EF4-FFF2-40B4-BE49-F238E27FC236}">
                <a16:creationId xmlns:a16="http://schemas.microsoft.com/office/drawing/2014/main" id="{3B05D578-EFB7-7041-76AF-F63EE26E2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10;                Uma VPC que abrange as zonas de disponibilidade para sua região.&#10;            ">
            <a:extLst>
              <a:ext uri="{FF2B5EF4-FFF2-40B4-BE49-F238E27FC236}">
                <a16:creationId xmlns:a16="http://schemas.microsoft.com/office/drawing/2014/main" id="{825DDD54-A4E4-6578-26B7-143E85E059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1832" y="703734"/>
            <a:ext cx="2295525" cy="3895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5197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6"/>
          <p:cNvSpPr txBox="1"/>
          <p:nvPr/>
        </p:nvSpPr>
        <p:spPr>
          <a:xfrm>
            <a:off x="726784" y="912019"/>
            <a:ext cx="4557393" cy="3614367"/>
          </a:xfrm>
          <a:prstGeom prst="rect">
            <a:avLst/>
          </a:prstGeom>
          <a:noFill/>
          <a:ln>
            <a:noFill/>
          </a:ln>
        </p:spPr>
        <p:txBody>
          <a:bodyPr spcFirstLastPara="1" wrap="square" lIns="91425" tIns="46800" rIns="91425" bIns="45700" anchor="t" anchorCtr="0">
            <a:spAutoFit/>
          </a:bodyPr>
          <a:lstStyle/>
          <a:p>
            <a:pPr>
              <a:lnSpc>
                <a:spcPct val="130000"/>
              </a:lnSpc>
              <a:buSzPts val="1100"/>
            </a:pPr>
            <a:endParaRPr lang="pt-BR" sz="1100" b="0" i="0" u="none" strike="noStrike" cap="none" dirty="0">
              <a:solidFill>
                <a:srgbClr val="626E73"/>
              </a:solidFill>
              <a:latin typeface="Roboto Light"/>
              <a:ea typeface="Roboto Light"/>
              <a:cs typeface="Roboto Light"/>
              <a:sym typeface="Roboto Light"/>
            </a:endParaRPr>
          </a:p>
          <a:p>
            <a:pPr marL="171450" indent="-171450">
              <a:lnSpc>
                <a:spcPct val="130000"/>
              </a:lnSpc>
              <a:buSzPts val="1100"/>
              <a:buFont typeface="Arial"/>
              <a:buChar char="•"/>
            </a:pPr>
            <a:r>
              <a:rPr lang="pt-BR" sz="1100" b="1" i="0" u="none" strike="noStrike" cap="none" dirty="0" err="1">
                <a:solidFill>
                  <a:srgbClr val="626E73"/>
                </a:solidFill>
                <a:latin typeface="Roboto Light"/>
                <a:ea typeface="Roboto Light"/>
                <a:cs typeface="Roboto Light"/>
                <a:sym typeface="Roboto Light"/>
              </a:rPr>
              <a:t>Sub-rede</a:t>
            </a:r>
            <a:r>
              <a:rPr lang="pt-BR" sz="1100" b="1" i="0" u="none" strike="noStrike" cap="none" dirty="0">
                <a:solidFill>
                  <a:srgbClr val="626E73"/>
                </a:solidFill>
                <a:latin typeface="Roboto Light"/>
                <a:ea typeface="Roboto Light"/>
                <a:cs typeface="Roboto Light"/>
                <a:sym typeface="Roboto Light"/>
              </a:rPr>
              <a:t>:</a:t>
            </a:r>
            <a:r>
              <a:rPr lang="pt-BR" sz="1100" b="0" i="0" u="none" strike="noStrike" cap="none" dirty="0">
                <a:solidFill>
                  <a:srgbClr val="626E73"/>
                </a:solidFill>
                <a:latin typeface="Roboto Light"/>
                <a:ea typeface="Roboto Light"/>
                <a:cs typeface="Roboto Light"/>
                <a:sym typeface="Roboto Light"/>
              </a:rPr>
              <a:t> um segmento de um intervalo de endereços IP da VPC onde é possível dispor grupos de recursos isolados.</a:t>
            </a:r>
          </a:p>
          <a:p>
            <a:pPr marL="171450" indent="-171450">
              <a:lnSpc>
                <a:spcPct val="130000"/>
              </a:lnSpc>
              <a:buSzPts val="1100"/>
              <a:buFont typeface="Arial"/>
              <a:buChar char="•"/>
            </a:pPr>
            <a:r>
              <a:rPr lang="pt-BR" sz="1100" b="1" i="0" u="none" strike="noStrike" cap="none" dirty="0">
                <a:solidFill>
                  <a:srgbClr val="626E73"/>
                </a:solidFill>
                <a:latin typeface="Roboto Light"/>
                <a:ea typeface="Roboto Light"/>
                <a:cs typeface="Roboto Light"/>
                <a:sym typeface="Roboto Light"/>
              </a:rPr>
              <a:t>Internet Gateway</a:t>
            </a:r>
            <a:r>
              <a:rPr lang="pt-BR" sz="1100" b="0" i="0" u="none" strike="noStrike" cap="none" dirty="0">
                <a:solidFill>
                  <a:srgbClr val="626E73"/>
                </a:solidFill>
                <a:latin typeface="Roboto Light"/>
                <a:ea typeface="Roboto Light"/>
                <a:cs typeface="Roboto Light"/>
                <a:sym typeface="Roboto Light"/>
              </a:rPr>
              <a:t>: o lado da </a:t>
            </a:r>
            <a:r>
              <a:rPr lang="pt-BR" sz="1100" b="0" i="0" u="none" strike="noStrike" cap="none" dirty="0" err="1">
                <a:solidFill>
                  <a:srgbClr val="626E73"/>
                </a:solidFill>
                <a:latin typeface="Roboto Light"/>
                <a:ea typeface="Roboto Light"/>
                <a:cs typeface="Roboto Light"/>
                <a:sym typeface="Roboto Light"/>
              </a:rPr>
              <a:t>Amazon</a:t>
            </a:r>
            <a:r>
              <a:rPr lang="pt-BR" sz="1100" b="0" i="0" u="none" strike="noStrike" cap="none" dirty="0">
                <a:solidFill>
                  <a:srgbClr val="626E73"/>
                </a:solidFill>
                <a:latin typeface="Roboto Light"/>
                <a:ea typeface="Roboto Light"/>
                <a:cs typeface="Roboto Light"/>
                <a:sym typeface="Roboto Light"/>
              </a:rPr>
              <a:t> VPC de uma conexão à Internet pública.</a:t>
            </a:r>
          </a:p>
          <a:p>
            <a:pPr marL="171450" indent="-171450">
              <a:lnSpc>
                <a:spcPct val="130000"/>
              </a:lnSpc>
              <a:buSzPts val="1100"/>
              <a:buFont typeface="Arial"/>
              <a:buChar char="•"/>
            </a:pPr>
            <a:r>
              <a:rPr lang="pt-BR" sz="1100" b="1" i="0" u="none" strike="noStrike" cap="none" dirty="0">
                <a:solidFill>
                  <a:srgbClr val="626E73"/>
                </a:solidFill>
                <a:latin typeface="Roboto Light"/>
                <a:ea typeface="Roboto Light"/>
                <a:cs typeface="Roboto Light"/>
                <a:sym typeface="Roboto Light"/>
              </a:rPr>
              <a:t>Virtual Private Gateway</a:t>
            </a:r>
            <a:r>
              <a:rPr lang="pt-BR" sz="1100" b="0" i="0" u="none" strike="noStrike" cap="none" dirty="0">
                <a:solidFill>
                  <a:srgbClr val="626E73"/>
                </a:solidFill>
                <a:latin typeface="Roboto Light"/>
                <a:ea typeface="Roboto Light"/>
                <a:cs typeface="Roboto Light"/>
                <a:sym typeface="Roboto Light"/>
              </a:rPr>
              <a:t>: o lado da </a:t>
            </a:r>
            <a:r>
              <a:rPr lang="pt-BR" sz="1100" b="0" i="0" u="none" strike="noStrike" cap="none" dirty="0" err="1">
                <a:solidFill>
                  <a:srgbClr val="626E73"/>
                </a:solidFill>
                <a:latin typeface="Roboto Light"/>
                <a:ea typeface="Roboto Light"/>
                <a:cs typeface="Roboto Light"/>
                <a:sym typeface="Roboto Light"/>
              </a:rPr>
              <a:t>Amazon</a:t>
            </a:r>
            <a:r>
              <a:rPr lang="pt-BR" sz="1100" b="0" i="0" u="none" strike="noStrike" cap="none" dirty="0">
                <a:solidFill>
                  <a:srgbClr val="626E73"/>
                </a:solidFill>
                <a:latin typeface="Roboto Light"/>
                <a:ea typeface="Roboto Light"/>
                <a:cs typeface="Roboto Light"/>
                <a:sym typeface="Roboto Light"/>
              </a:rPr>
              <a:t> VPC de uma conexão VPN.</a:t>
            </a:r>
          </a:p>
          <a:p>
            <a:pPr marL="171450" indent="-171450">
              <a:lnSpc>
                <a:spcPct val="130000"/>
              </a:lnSpc>
              <a:buSzPts val="1100"/>
              <a:buFont typeface="Arial"/>
              <a:buChar char="•"/>
            </a:pPr>
            <a:r>
              <a:rPr lang="pt-BR" sz="1100" b="1" i="0" u="none" strike="noStrike" cap="none" dirty="0">
                <a:solidFill>
                  <a:srgbClr val="626E73"/>
                </a:solidFill>
                <a:latin typeface="Roboto Light"/>
                <a:ea typeface="Roboto Light"/>
                <a:cs typeface="Roboto Light"/>
                <a:sym typeface="Roboto Light"/>
              </a:rPr>
              <a:t>Conexão emparelhada</a:t>
            </a:r>
            <a:r>
              <a:rPr lang="pt-BR" sz="1100" b="0" i="0" u="none" strike="noStrike" cap="none" dirty="0">
                <a:solidFill>
                  <a:srgbClr val="626E73"/>
                </a:solidFill>
                <a:latin typeface="Roboto Light"/>
                <a:ea typeface="Roboto Light"/>
                <a:cs typeface="Roboto Light"/>
                <a:sym typeface="Roboto Light"/>
              </a:rPr>
              <a:t>: uma conexão emparelhada permite rotear tráfego através de endereços IP privados entre duas </a:t>
            </a:r>
            <a:r>
              <a:rPr lang="pt-BR" sz="1100" b="0" i="0" u="none" strike="noStrike" cap="none" dirty="0" err="1">
                <a:solidFill>
                  <a:srgbClr val="626E73"/>
                </a:solidFill>
                <a:latin typeface="Roboto Light"/>
                <a:ea typeface="Roboto Light"/>
                <a:cs typeface="Roboto Light"/>
                <a:sym typeface="Roboto Light"/>
              </a:rPr>
              <a:t>VPCs</a:t>
            </a:r>
            <a:r>
              <a:rPr lang="pt-BR" sz="1100" b="0" i="0" u="none" strike="noStrike" cap="none" dirty="0">
                <a:solidFill>
                  <a:srgbClr val="626E73"/>
                </a:solidFill>
                <a:latin typeface="Roboto Light"/>
                <a:ea typeface="Roboto Light"/>
                <a:cs typeface="Roboto Light"/>
                <a:sym typeface="Roboto Light"/>
              </a:rPr>
              <a:t> emparelhadas.</a:t>
            </a:r>
          </a:p>
          <a:p>
            <a:pPr marL="171450" indent="-171450">
              <a:lnSpc>
                <a:spcPct val="130000"/>
              </a:lnSpc>
              <a:buSzPts val="1100"/>
              <a:buFont typeface="Arial"/>
              <a:buChar char="•"/>
            </a:pPr>
            <a:r>
              <a:rPr lang="pt-BR" sz="1100" b="1" i="0" u="none" strike="noStrike" cap="none" dirty="0">
                <a:solidFill>
                  <a:srgbClr val="626E73"/>
                </a:solidFill>
                <a:latin typeface="Roboto Light"/>
                <a:ea typeface="Roboto Light"/>
                <a:cs typeface="Roboto Light"/>
                <a:sym typeface="Roboto Light"/>
              </a:rPr>
              <a:t>VPC </a:t>
            </a:r>
            <a:r>
              <a:rPr lang="pt-BR" sz="1100" b="1" i="0" u="none" strike="noStrike" cap="none" dirty="0" err="1">
                <a:solidFill>
                  <a:srgbClr val="626E73"/>
                </a:solidFill>
                <a:latin typeface="Roboto Light"/>
                <a:ea typeface="Roboto Light"/>
                <a:cs typeface="Roboto Light"/>
                <a:sym typeface="Roboto Light"/>
              </a:rPr>
              <a:t>Endpoints</a:t>
            </a:r>
            <a:r>
              <a:rPr lang="pt-BR" sz="1100" b="0" i="0" u="none" strike="noStrike" cap="none" dirty="0">
                <a:solidFill>
                  <a:srgbClr val="626E73"/>
                </a:solidFill>
                <a:latin typeface="Roboto Light"/>
                <a:ea typeface="Roboto Light"/>
                <a:cs typeface="Roboto Light"/>
                <a:sym typeface="Roboto Light"/>
              </a:rPr>
              <a:t>: permitem conectividade privada de uma VPC a serviços hospedados na AWS sem usar Internet Gateway, VPN, dispositivos de Network </a:t>
            </a:r>
            <a:r>
              <a:rPr lang="pt-BR" sz="1100" b="0" i="0" u="none" strike="noStrike" cap="none" dirty="0" err="1">
                <a:solidFill>
                  <a:srgbClr val="626E73"/>
                </a:solidFill>
                <a:latin typeface="Roboto Light"/>
                <a:ea typeface="Roboto Light"/>
                <a:cs typeface="Roboto Light"/>
                <a:sym typeface="Roboto Light"/>
              </a:rPr>
              <a:t>Address</a:t>
            </a:r>
            <a:r>
              <a:rPr lang="pt-BR" sz="1100" b="0" i="0" u="none" strike="noStrike" cap="none" dirty="0">
                <a:solidFill>
                  <a:srgbClr val="626E73"/>
                </a:solidFill>
                <a:latin typeface="Roboto Light"/>
                <a:ea typeface="Roboto Light"/>
                <a:cs typeface="Roboto Light"/>
                <a:sym typeface="Roboto Light"/>
              </a:rPr>
              <a:t> </a:t>
            </a:r>
            <a:r>
              <a:rPr lang="pt-BR" sz="1100" b="0" i="0" u="none" strike="noStrike" cap="none" dirty="0" err="1">
                <a:solidFill>
                  <a:srgbClr val="626E73"/>
                </a:solidFill>
                <a:latin typeface="Roboto Light"/>
                <a:ea typeface="Roboto Light"/>
                <a:cs typeface="Roboto Light"/>
                <a:sym typeface="Roboto Light"/>
              </a:rPr>
              <a:t>Translation</a:t>
            </a:r>
            <a:r>
              <a:rPr lang="pt-BR" sz="1100" b="0" i="0" u="none" strike="noStrike" cap="none" dirty="0">
                <a:solidFill>
                  <a:srgbClr val="626E73"/>
                </a:solidFill>
                <a:latin typeface="Roboto Light"/>
                <a:ea typeface="Roboto Light"/>
                <a:cs typeface="Roboto Light"/>
                <a:sym typeface="Roboto Light"/>
              </a:rPr>
              <a:t> (NAT) ou proxies de firewall.</a:t>
            </a:r>
          </a:p>
          <a:p>
            <a:pPr marL="171450" indent="-171450">
              <a:lnSpc>
                <a:spcPct val="130000"/>
              </a:lnSpc>
              <a:buSzPts val="1100"/>
              <a:buFont typeface="Arial"/>
              <a:buChar char="•"/>
            </a:pPr>
            <a:r>
              <a:rPr lang="pt-BR" sz="1100" b="1" i="0" u="none" strike="noStrike" cap="none" dirty="0">
                <a:solidFill>
                  <a:srgbClr val="626E73"/>
                </a:solidFill>
                <a:latin typeface="Roboto Light"/>
                <a:ea typeface="Roboto Light"/>
                <a:cs typeface="Roboto Light"/>
                <a:sym typeface="Roboto Light"/>
              </a:rPr>
              <a:t>Roteamento (</a:t>
            </a:r>
            <a:r>
              <a:rPr lang="pt-BR" sz="1100" b="1" i="0" u="none" strike="noStrike" cap="none" dirty="0" err="1">
                <a:solidFill>
                  <a:srgbClr val="626E73"/>
                </a:solidFill>
                <a:latin typeface="Roboto Light"/>
                <a:ea typeface="Roboto Light"/>
                <a:cs typeface="Roboto Light"/>
                <a:sym typeface="Roboto Light"/>
              </a:rPr>
              <a:t>Routing</a:t>
            </a:r>
            <a:r>
              <a:rPr lang="pt-BR" sz="1100" b="1" i="0" u="none" strike="noStrike" cap="none" dirty="0">
                <a:solidFill>
                  <a:srgbClr val="626E73"/>
                </a:solidFill>
                <a:latin typeface="Roboto Light"/>
                <a:ea typeface="Roboto Light"/>
                <a:cs typeface="Roboto Light"/>
                <a:sym typeface="Roboto Light"/>
              </a:rPr>
              <a:t>): </a:t>
            </a:r>
            <a:r>
              <a:rPr lang="pt-BR" sz="1100" b="0" i="0" u="none" strike="noStrike" cap="none" dirty="0">
                <a:solidFill>
                  <a:srgbClr val="626E73"/>
                </a:solidFill>
                <a:latin typeface="Roboto Light"/>
                <a:ea typeface="Roboto Light"/>
                <a:cs typeface="Roboto Light"/>
                <a:sym typeface="Roboto Light"/>
              </a:rPr>
              <a:t>Use tabelas de rotas para determinar para onde o tráfego da </a:t>
            </a:r>
            <a:r>
              <a:rPr lang="pt-BR" sz="1100" b="0" i="0" u="none" strike="noStrike" cap="none" dirty="0" err="1">
                <a:solidFill>
                  <a:srgbClr val="626E73"/>
                </a:solidFill>
                <a:latin typeface="Roboto Light"/>
                <a:ea typeface="Roboto Light"/>
                <a:cs typeface="Roboto Light"/>
                <a:sym typeface="Roboto Light"/>
              </a:rPr>
              <a:t>sub-rede</a:t>
            </a:r>
            <a:r>
              <a:rPr lang="pt-BR" sz="1100" b="0" i="0" u="none" strike="noStrike" cap="none" dirty="0">
                <a:solidFill>
                  <a:srgbClr val="626E73"/>
                </a:solidFill>
                <a:latin typeface="Roboto Light"/>
                <a:ea typeface="Roboto Light"/>
                <a:cs typeface="Roboto Light"/>
                <a:sym typeface="Roboto Light"/>
              </a:rPr>
              <a:t> ou do gateway será direcionado.</a:t>
            </a:r>
          </a:p>
        </p:txBody>
      </p:sp>
      <p:sp>
        <p:nvSpPr>
          <p:cNvPr id="2" name="Google Shape;94;p3">
            <a:extLst>
              <a:ext uri="{FF2B5EF4-FFF2-40B4-BE49-F238E27FC236}">
                <a16:creationId xmlns:a16="http://schemas.microsoft.com/office/drawing/2014/main" id="{CC239962-C1AE-3E51-6E50-E6F2A99A72BB}"/>
              </a:ext>
            </a:extLst>
          </p:cNvPr>
          <p:cNvSpPr txBox="1"/>
          <p:nvPr/>
        </p:nvSpPr>
        <p:spPr>
          <a:xfrm>
            <a:off x="2143740" y="640113"/>
            <a:ext cx="4195587"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i="0" u="none" strike="noStrike" cap="none" dirty="0">
                <a:solidFill>
                  <a:srgbClr val="626E73"/>
                </a:solidFill>
                <a:latin typeface="Arial"/>
                <a:ea typeface="Arial"/>
                <a:cs typeface="Arial"/>
                <a:sym typeface="Arial"/>
              </a:rPr>
              <a:t>Recursos</a:t>
            </a:r>
            <a:endParaRPr sz="1400" b="0" i="0" u="none" strike="noStrike" cap="none" dirty="0">
              <a:solidFill>
                <a:srgbClr val="000000"/>
              </a:solidFill>
              <a:latin typeface="Arial"/>
              <a:ea typeface="Arial"/>
              <a:cs typeface="Arial"/>
              <a:sym typeface="Arial"/>
            </a:endParaRPr>
          </a:p>
        </p:txBody>
      </p:sp>
      <p:pic>
        <p:nvPicPr>
          <p:cNvPr id="3" name="Picture 2" descr="AWS gratuito: Nível gratuito AWS Amazon | MANDIC">
            <a:extLst>
              <a:ext uri="{FF2B5EF4-FFF2-40B4-BE49-F238E27FC236}">
                <a16:creationId xmlns:a16="http://schemas.microsoft.com/office/drawing/2014/main" id="{3B05D578-EFB7-7041-76AF-F63EE26E2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a:extLst>
              <a:ext uri="{FF2B5EF4-FFF2-40B4-BE49-F238E27FC236}">
                <a16:creationId xmlns:a16="http://schemas.microsoft.com/office/drawing/2014/main" id="{6389BD4A-901D-7F31-4B94-D999C4A8A6A7}"/>
              </a:ext>
            </a:extLst>
          </p:cNvPr>
          <p:cNvPicPr>
            <a:picLocks noChangeAspect="1"/>
          </p:cNvPicPr>
          <p:nvPr/>
        </p:nvPicPr>
        <p:blipFill>
          <a:blip r:embed="rId4"/>
          <a:stretch>
            <a:fillRect/>
          </a:stretch>
        </p:blipFill>
        <p:spPr>
          <a:xfrm>
            <a:off x="5161084" y="1052532"/>
            <a:ext cx="3720469" cy="3473854"/>
          </a:xfrm>
          <a:prstGeom prst="rect">
            <a:avLst/>
          </a:prstGeom>
        </p:spPr>
      </p:pic>
    </p:spTree>
    <p:extLst>
      <p:ext uri="{BB962C8B-B14F-4D97-AF65-F5344CB8AC3E}">
        <p14:creationId xmlns:p14="http://schemas.microsoft.com/office/powerpoint/2010/main" val="101324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6"/>
          <p:cNvSpPr txBox="1"/>
          <p:nvPr/>
        </p:nvSpPr>
        <p:spPr>
          <a:xfrm>
            <a:off x="636201" y="1891261"/>
            <a:ext cx="5107749" cy="1413765"/>
          </a:xfrm>
          <a:prstGeom prst="rect">
            <a:avLst/>
          </a:prstGeom>
          <a:noFill/>
          <a:ln>
            <a:noFill/>
          </a:ln>
        </p:spPr>
        <p:txBody>
          <a:bodyPr spcFirstLastPara="1" wrap="square" lIns="91425" tIns="46800" rIns="91425" bIns="45700" anchor="t" anchorCtr="0">
            <a:spAutoFit/>
          </a:bodyPr>
          <a:lstStyle/>
          <a:p>
            <a:pPr marL="171450" indent="-171450">
              <a:lnSpc>
                <a:spcPct val="130000"/>
              </a:lnSpc>
              <a:buSzPts val="1100"/>
              <a:buFont typeface="Arial"/>
              <a:buChar char="•"/>
            </a:pPr>
            <a:r>
              <a:rPr lang="pt-BR" sz="1100" b="0" i="0" u="none" strike="noStrike" cap="none" dirty="0">
                <a:solidFill>
                  <a:srgbClr val="626E73"/>
                </a:solidFill>
                <a:latin typeface="Roboto Light"/>
                <a:ea typeface="Roboto Light"/>
                <a:cs typeface="Roboto Light"/>
                <a:sym typeface="Roboto Light"/>
              </a:rPr>
              <a:t>Se a conta foi criada após 4/12/2013, </a:t>
            </a:r>
          </a:p>
          <a:p>
            <a:pPr lvl="1">
              <a:lnSpc>
                <a:spcPct val="130000"/>
              </a:lnSpc>
              <a:buSzPts val="1100"/>
            </a:pPr>
            <a:r>
              <a:rPr lang="pt-BR" sz="1100" dirty="0">
                <a:solidFill>
                  <a:srgbClr val="626E73"/>
                </a:solidFill>
                <a:latin typeface="Roboto Light"/>
                <a:ea typeface="Roboto Light"/>
                <a:cs typeface="Roboto Light"/>
                <a:sym typeface="Roboto Light"/>
              </a:rPr>
              <a:t>	E</a:t>
            </a:r>
            <a:r>
              <a:rPr lang="pt-BR" sz="1100" b="0" i="0" u="none" strike="noStrike" cap="none" dirty="0">
                <a:solidFill>
                  <a:srgbClr val="626E73"/>
                </a:solidFill>
                <a:latin typeface="Roboto Light"/>
                <a:ea typeface="Roboto Light"/>
                <a:cs typeface="Roboto Light"/>
                <a:sym typeface="Roboto Light"/>
              </a:rPr>
              <a:t>la vem com uma VPC padrão em cada região.</a:t>
            </a:r>
          </a:p>
          <a:p>
            <a:pPr>
              <a:lnSpc>
                <a:spcPct val="130000"/>
              </a:lnSpc>
              <a:buSzPts val="1100"/>
            </a:pPr>
            <a:r>
              <a:rPr lang="pt-BR" sz="1100" b="0" i="0" u="none" strike="noStrike" cap="none" dirty="0">
                <a:solidFill>
                  <a:srgbClr val="626E73"/>
                </a:solidFill>
                <a:latin typeface="Roboto Light"/>
                <a:ea typeface="Roboto Light"/>
                <a:cs typeface="Roboto Light"/>
                <a:sym typeface="Roboto Light"/>
              </a:rPr>
              <a:t>	Ela tem uma </a:t>
            </a:r>
            <a:r>
              <a:rPr lang="pt-BR" sz="1100" b="0" i="0" u="none" strike="noStrike" cap="none" dirty="0" err="1">
                <a:solidFill>
                  <a:srgbClr val="626E73"/>
                </a:solidFill>
                <a:latin typeface="Roboto Light"/>
                <a:ea typeface="Roboto Light"/>
                <a:cs typeface="Roboto Light"/>
                <a:sym typeface="Roboto Light"/>
              </a:rPr>
              <a:t>sub-rede</a:t>
            </a:r>
            <a:r>
              <a:rPr lang="pt-BR" sz="1100" b="0" i="0" u="none" strike="noStrike" cap="none" dirty="0">
                <a:solidFill>
                  <a:srgbClr val="626E73"/>
                </a:solidFill>
                <a:latin typeface="Roboto Light"/>
                <a:ea typeface="Roboto Light"/>
                <a:cs typeface="Roboto Light"/>
                <a:sym typeface="Roboto Light"/>
              </a:rPr>
              <a:t> padrão em cada zona de disponibilidade </a:t>
            </a:r>
            <a:r>
              <a:rPr lang="pt-BR" sz="1100" dirty="0">
                <a:solidFill>
                  <a:srgbClr val="626E73"/>
                </a:solidFill>
                <a:latin typeface="Roboto Light"/>
                <a:ea typeface="Roboto Light"/>
                <a:cs typeface="Roboto Light"/>
                <a:sym typeface="Roboto Light"/>
              </a:rPr>
              <a:t>	U</a:t>
            </a:r>
            <a:r>
              <a:rPr lang="pt-BR" sz="1100" b="0" i="0" u="none" strike="noStrike" cap="none" dirty="0">
                <a:solidFill>
                  <a:srgbClr val="626E73"/>
                </a:solidFill>
                <a:latin typeface="Roboto Light"/>
                <a:ea typeface="Roboto Light"/>
                <a:cs typeface="Roboto Light"/>
                <a:sym typeface="Roboto Light"/>
              </a:rPr>
              <a:t>m gateway da Internet anexado</a:t>
            </a:r>
          </a:p>
          <a:p>
            <a:pPr>
              <a:lnSpc>
                <a:spcPct val="130000"/>
              </a:lnSpc>
              <a:buSzPts val="1100"/>
            </a:pPr>
            <a:r>
              <a:rPr lang="pt-BR" sz="1100" dirty="0">
                <a:solidFill>
                  <a:srgbClr val="626E73"/>
                </a:solidFill>
                <a:latin typeface="Roboto Light"/>
                <a:ea typeface="Roboto Light"/>
                <a:cs typeface="Roboto Light"/>
                <a:sym typeface="Roboto Light"/>
              </a:rPr>
              <a:t>	U</a:t>
            </a:r>
            <a:r>
              <a:rPr lang="pt-BR" sz="1100" b="0" i="0" u="none" strike="noStrike" cap="none" dirty="0">
                <a:solidFill>
                  <a:srgbClr val="626E73"/>
                </a:solidFill>
                <a:latin typeface="Roboto Light"/>
                <a:ea typeface="Roboto Light"/>
                <a:cs typeface="Roboto Light"/>
                <a:sym typeface="Roboto Light"/>
              </a:rPr>
              <a:t>ma rota na tabela de rotas </a:t>
            </a:r>
          </a:p>
          <a:p>
            <a:pPr>
              <a:lnSpc>
                <a:spcPct val="130000"/>
              </a:lnSpc>
              <a:buSzPts val="1100"/>
            </a:pPr>
            <a:endParaRPr lang="pt-BR" sz="1100" b="0" i="0" u="none" strike="noStrike" cap="none" dirty="0">
              <a:solidFill>
                <a:srgbClr val="626E73"/>
              </a:solidFill>
              <a:latin typeface="Roboto Light"/>
              <a:ea typeface="Roboto Light"/>
              <a:cs typeface="Roboto Light"/>
              <a:sym typeface="Roboto Light"/>
            </a:endParaRPr>
          </a:p>
        </p:txBody>
      </p:sp>
      <p:sp>
        <p:nvSpPr>
          <p:cNvPr id="2" name="Google Shape;94;p3">
            <a:extLst>
              <a:ext uri="{FF2B5EF4-FFF2-40B4-BE49-F238E27FC236}">
                <a16:creationId xmlns:a16="http://schemas.microsoft.com/office/drawing/2014/main" id="{CC239962-C1AE-3E51-6E50-E6F2A99A72BB}"/>
              </a:ext>
            </a:extLst>
          </p:cNvPr>
          <p:cNvSpPr txBox="1"/>
          <p:nvPr/>
        </p:nvSpPr>
        <p:spPr>
          <a:xfrm>
            <a:off x="2143740" y="640113"/>
            <a:ext cx="4195587"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i="0" u="none" strike="noStrike" cap="none" dirty="0">
                <a:solidFill>
                  <a:srgbClr val="626E73"/>
                </a:solidFill>
                <a:latin typeface="Arial"/>
                <a:ea typeface="Arial"/>
                <a:cs typeface="Arial"/>
                <a:sym typeface="Arial"/>
              </a:rPr>
              <a:t>VPC Padrão (Default)</a:t>
            </a:r>
            <a:endParaRPr sz="1400" b="0" i="0" u="none" strike="noStrike" cap="none" dirty="0">
              <a:solidFill>
                <a:srgbClr val="000000"/>
              </a:solidFill>
              <a:latin typeface="Arial"/>
              <a:ea typeface="Arial"/>
              <a:cs typeface="Arial"/>
              <a:sym typeface="Arial"/>
            </a:endParaRPr>
          </a:p>
        </p:txBody>
      </p:sp>
      <p:pic>
        <p:nvPicPr>
          <p:cNvPr id="3" name="Picture 2" descr="AWS gratuito: Nível gratuito AWS Amazon | MANDIC">
            <a:extLst>
              <a:ext uri="{FF2B5EF4-FFF2-40B4-BE49-F238E27FC236}">
                <a16:creationId xmlns:a16="http://schemas.microsoft.com/office/drawing/2014/main" id="{3B05D578-EFB7-7041-76AF-F63EE26E2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10;    Criamos uma VPC padrão em cada região, com uma sub-rede padrão em cada zona de disponibilidade.&#10;   ">
            <a:extLst>
              <a:ext uri="{FF2B5EF4-FFF2-40B4-BE49-F238E27FC236}">
                <a16:creationId xmlns:a16="http://schemas.microsoft.com/office/drawing/2014/main" id="{7A59DF50-48B7-D8BC-FE36-77B5E81A12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0118" y="756138"/>
            <a:ext cx="3051513" cy="3403046"/>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23;p6">
            <a:extLst>
              <a:ext uri="{FF2B5EF4-FFF2-40B4-BE49-F238E27FC236}">
                <a16:creationId xmlns:a16="http://schemas.microsoft.com/office/drawing/2014/main" id="{A84B7DA2-3F8A-17FD-5413-915558C1A38C}"/>
              </a:ext>
            </a:extLst>
          </p:cNvPr>
          <p:cNvSpPr txBox="1"/>
          <p:nvPr/>
        </p:nvSpPr>
        <p:spPr>
          <a:xfrm>
            <a:off x="8103689" y="1243913"/>
            <a:ext cx="1095884" cy="533524"/>
          </a:xfrm>
          <a:prstGeom prst="rect">
            <a:avLst/>
          </a:prstGeom>
          <a:noFill/>
          <a:ln>
            <a:noFill/>
          </a:ln>
        </p:spPr>
        <p:txBody>
          <a:bodyPr spcFirstLastPara="1" wrap="square" lIns="91425" tIns="46800" rIns="91425" bIns="45700" anchor="t" anchorCtr="0">
            <a:spAutoFit/>
          </a:bodyPr>
          <a:lstStyle/>
          <a:p>
            <a:pPr>
              <a:lnSpc>
                <a:spcPct val="130000"/>
              </a:lnSpc>
              <a:buSzPts val="1100"/>
            </a:pPr>
            <a:r>
              <a:rPr lang="pt-BR" sz="1100" b="1" i="0" u="none" strike="noStrike" cap="none" dirty="0">
                <a:solidFill>
                  <a:srgbClr val="626E73"/>
                </a:solidFill>
                <a:latin typeface="Roboto Light"/>
                <a:ea typeface="Roboto Light"/>
                <a:cs typeface="Roboto Light"/>
                <a:sym typeface="Roboto Light"/>
              </a:rPr>
              <a:t>/16 = 65.536</a:t>
            </a:r>
          </a:p>
          <a:p>
            <a:pPr>
              <a:lnSpc>
                <a:spcPct val="130000"/>
              </a:lnSpc>
              <a:buSzPts val="1100"/>
            </a:pPr>
            <a:r>
              <a:rPr lang="pt-BR" sz="1100" b="1" dirty="0">
                <a:solidFill>
                  <a:srgbClr val="626E73"/>
                </a:solidFill>
                <a:latin typeface="Roboto Light"/>
                <a:ea typeface="Roboto Light"/>
                <a:cs typeface="Roboto Light"/>
                <a:sym typeface="Roboto Light"/>
              </a:rPr>
              <a:t>/20 = 4.096 </a:t>
            </a:r>
            <a:r>
              <a:rPr lang="pt-BR" sz="1100" b="1" i="0" u="none" strike="noStrike" cap="none" dirty="0">
                <a:solidFill>
                  <a:srgbClr val="626E73"/>
                </a:solidFill>
                <a:latin typeface="Roboto Light"/>
                <a:ea typeface="Roboto Light"/>
                <a:cs typeface="Roboto Light"/>
                <a:sym typeface="Roboto Light"/>
              </a:rPr>
              <a:t> </a:t>
            </a:r>
          </a:p>
        </p:txBody>
      </p:sp>
      <p:sp>
        <p:nvSpPr>
          <p:cNvPr id="6" name="Google Shape;123;p6">
            <a:extLst>
              <a:ext uri="{FF2B5EF4-FFF2-40B4-BE49-F238E27FC236}">
                <a16:creationId xmlns:a16="http://schemas.microsoft.com/office/drawing/2014/main" id="{C2CE0127-2FD0-370A-7438-88E6C2B78258}"/>
              </a:ext>
            </a:extLst>
          </p:cNvPr>
          <p:cNvSpPr txBox="1"/>
          <p:nvPr/>
        </p:nvSpPr>
        <p:spPr>
          <a:xfrm>
            <a:off x="1389696" y="4452068"/>
            <a:ext cx="6457657" cy="313464"/>
          </a:xfrm>
          <a:prstGeom prst="rect">
            <a:avLst/>
          </a:prstGeom>
          <a:noFill/>
          <a:ln>
            <a:noFill/>
          </a:ln>
        </p:spPr>
        <p:txBody>
          <a:bodyPr spcFirstLastPara="1" wrap="square" lIns="91425" tIns="46800" rIns="91425" bIns="45700" anchor="t" anchorCtr="0">
            <a:spAutoFit/>
          </a:bodyPr>
          <a:lstStyle/>
          <a:p>
            <a:pPr>
              <a:lnSpc>
                <a:spcPct val="130000"/>
              </a:lnSpc>
              <a:buSzPts val="1100"/>
            </a:pPr>
            <a:r>
              <a:rPr lang="pt-BR" sz="1100" b="0" i="0" u="none" strike="noStrike" cap="none" dirty="0" err="1">
                <a:solidFill>
                  <a:srgbClr val="626E73"/>
                </a:solidFill>
                <a:latin typeface="Roboto Light"/>
                <a:ea typeface="Roboto Light"/>
                <a:cs typeface="Roboto Light"/>
                <a:sym typeface="Roboto Light"/>
              </a:rPr>
              <a:t>Subnet</a:t>
            </a:r>
            <a:r>
              <a:rPr lang="pt-BR" sz="1100" b="0" i="0" u="none" strike="noStrike" cap="none" dirty="0">
                <a:solidFill>
                  <a:srgbClr val="626E73"/>
                </a:solidFill>
                <a:latin typeface="Roboto Light"/>
                <a:ea typeface="Roboto Light"/>
                <a:cs typeface="Roboto Light"/>
                <a:sym typeface="Roboto Light"/>
              </a:rPr>
              <a:t> Padrão com endereço 17.31.0.0/16 (+  65.536  endereços privados). </a:t>
            </a:r>
            <a:r>
              <a:rPr lang="pt-BR" sz="1100" dirty="0">
                <a:solidFill>
                  <a:srgbClr val="626E73"/>
                </a:solidFill>
                <a:latin typeface="Roboto Light"/>
                <a:ea typeface="Roboto Light"/>
                <a:cs typeface="Roboto Light"/>
                <a:sym typeface="Roboto Light"/>
              </a:rPr>
              <a:t>Criada de forma pública</a:t>
            </a:r>
            <a:endParaRPr lang="pt-BR" sz="1100" b="0" i="0" u="none" strike="noStrike" cap="none" dirty="0">
              <a:solidFill>
                <a:srgbClr val="626E73"/>
              </a:solidFill>
              <a:latin typeface="Roboto Light"/>
              <a:ea typeface="Roboto Light"/>
              <a:cs typeface="Roboto Light"/>
              <a:sym typeface="Roboto Light"/>
            </a:endParaRPr>
          </a:p>
        </p:txBody>
      </p:sp>
    </p:spTree>
    <p:extLst>
      <p:ext uri="{BB962C8B-B14F-4D97-AF65-F5344CB8AC3E}">
        <p14:creationId xmlns:p14="http://schemas.microsoft.com/office/powerpoint/2010/main" val="720659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2" name="Google Shape;94;p3">
            <a:extLst>
              <a:ext uri="{FF2B5EF4-FFF2-40B4-BE49-F238E27FC236}">
                <a16:creationId xmlns:a16="http://schemas.microsoft.com/office/drawing/2014/main" id="{CC239962-C1AE-3E51-6E50-E6F2A99A72BB}"/>
              </a:ext>
            </a:extLst>
          </p:cNvPr>
          <p:cNvSpPr txBox="1"/>
          <p:nvPr/>
        </p:nvSpPr>
        <p:spPr>
          <a:xfrm>
            <a:off x="2143740" y="640113"/>
            <a:ext cx="4195587"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i="0" u="none" strike="noStrike" cap="none" dirty="0">
                <a:solidFill>
                  <a:srgbClr val="626E73"/>
                </a:solidFill>
                <a:latin typeface="Arial"/>
                <a:ea typeface="Arial"/>
                <a:cs typeface="Arial"/>
                <a:sym typeface="Arial"/>
              </a:rPr>
              <a:t>Tabela</a:t>
            </a:r>
            <a:r>
              <a:rPr lang="pt-BR" sz="1800" b="1" dirty="0">
                <a:solidFill>
                  <a:srgbClr val="626E73"/>
                </a:solidFill>
              </a:rPr>
              <a:t> CIDR</a:t>
            </a:r>
            <a:endParaRPr sz="1400" b="0" i="0" u="none" strike="noStrike" cap="none" dirty="0">
              <a:solidFill>
                <a:srgbClr val="000000"/>
              </a:solidFill>
              <a:latin typeface="Arial"/>
              <a:ea typeface="Arial"/>
              <a:cs typeface="Arial"/>
              <a:sym typeface="Arial"/>
            </a:endParaRPr>
          </a:p>
        </p:txBody>
      </p:sp>
      <p:pic>
        <p:nvPicPr>
          <p:cNvPr id="3" name="Picture 2" descr="AWS gratuito: Nível gratuito AWS Amazon | MANDIC">
            <a:extLst>
              <a:ext uri="{FF2B5EF4-FFF2-40B4-BE49-F238E27FC236}">
                <a16:creationId xmlns:a16="http://schemas.microsoft.com/office/drawing/2014/main" id="{3B05D578-EFB7-7041-76AF-F63EE26E2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D687EAF2-9D82-3569-4953-33125025CC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2416" y="1124600"/>
            <a:ext cx="1767327" cy="363326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55BE2AB0-A540-C552-68E7-8EB2D6C50CF4}"/>
              </a:ext>
            </a:extLst>
          </p:cNvPr>
          <p:cNvSpPr txBox="1"/>
          <p:nvPr/>
        </p:nvSpPr>
        <p:spPr>
          <a:xfrm>
            <a:off x="1948939" y="4757860"/>
            <a:ext cx="4585188" cy="307777"/>
          </a:xfrm>
          <a:prstGeom prst="rect">
            <a:avLst/>
          </a:prstGeom>
          <a:noFill/>
        </p:spPr>
        <p:txBody>
          <a:bodyPr wrap="square">
            <a:spAutoFit/>
          </a:bodyPr>
          <a:lstStyle/>
          <a:p>
            <a:r>
              <a:rPr lang="en-US" dirty="0"/>
              <a:t>Fonte: https://matt-rickard.com/how-to-calculate-a-cidr</a:t>
            </a:r>
          </a:p>
        </p:txBody>
      </p:sp>
    </p:spTree>
    <p:extLst>
      <p:ext uri="{BB962C8B-B14F-4D97-AF65-F5344CB8AC3E}">
        <p14:creationId xmlns:p14="http://schemas.microsoft.com/office/powerpoint/2010/main" val="3742792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21"/>
        <p:cNvGrpSpPr/>
        <p:nvPr/>
      </p:nvGrpSpPr>
      <p:grpSpPr>
        <a:xfrm>
          <a:off x="0" y="0"/>
          <a:ext cx="0" cy="0"/>
          <a:chOff x="0" y="0"/>
          <a:chExt cx="0" cy="0"/>
        </a:xfrm>
      </p:grpSpPr>
      <p:sp>
        <p:nvSpPr>
          <p:cNvPr id="123" name="Google Shape;123;p6"/>
          <p:cNvSpPr txBox="1"/>
          <p:nvPr/>
        </p:nvSpPr>
        <p:spPr>
          <a:xfrm>
            <a:off x="1451088" y="1204158"/>
            <a:ext cx="6449206" cy="1633825"/>
          </a:xfrm>
          <a:prstGeom prst="rect">
            <a:avLst/>
          </a:prstGeom>
          <a:noFill/>
          <a:ln>
            <a:noFill/>
          </a:ln>
        </p:spPr>
        <p:txBody>
          <a:bodyPr spcFirstLastPara="1" wrap="square" lIns="91425" tIns="46800" rIns="91425" bIns="45700" anchor="t" anchorCtr="0">
            <a:spAutoFit/>
          </a:bodyPr>
          <a:lstStyle/>
          <a:p>
            <a:pPr>
              <a:lnSpc>
                <a:spcPct val="130000"/>
              </a:lnSpc>
              <a:buSzPts val="1100"/>
            </a:pPr>
            <a:r>
              <a:rPr lang="pt-BR" sz="1100" b="1" i="0" u="none" strike="noStrike" cap="none" dirty="0">
                <a:solidFill>
                  <a:srgbClr val="626E73"/>
                </a:solidFill>
                <a:latin typeface="Roboto Light"/>
                <a:ea typeface="Roboto Light"/>
                <a:cs typeface="Roboto Light"/>
                <a:sym typeface="Roboto Light"/>
              </a:rPr>
              <a:t>Endereços IP privados</a:t>
            </a:r>
          </a:p>
          <a:p>
            <a:pPr>
              <a:lnSpc>
                <a:spcPct val="130000"/>
              </a:lnSpc>
              <a:buSzPts val="1100"/>
            </a:pPr>
            <a:r>
              <a:rPr lang="pt-BR" sz="1100" b="0" i="0" u="none" strike="noStrike" cap="none" dirty="0">
                <a:solidFill>
                  <a:srgbClr val="626E73"/>
                </a:solidFill>
                <a:latin typeface="Roboto Light"/>
                <a:ea typeface="Roboto Light"/>
                <a:cs typeface="Roboto Light"/>
                <a:sym typeface="Roboto Light"/>
              </a:rPr>
              <a:t>Há conjuntos de endereços das classes A, B e C que são privados. Isso significa que eles </a:t>
            </a:r>
            <a:r>
              <a:rPr lang="pt-BR" sz="1100" b="1" i="0" u="none" strike="noStrike" cap="none" dirty="0">
                <a:solidFill>
                  <a:srgbClr val="626E73"/>
                </a:solidFill>
                <a:latin typeface="Roboto Light"/>
                <a:ea typeface="Roboto Light"/>
                <a:cs typeface="Roboto Light"/>
                <a:sym typeface="Roboto Light"/>
              </a:rPr>
              <a:t>não podem ser usados na internet</a:t>
            </a:r>
            <a:r>
              <a:rPr lang="pt-BR" sz="1100" b="0" i="0" u="none" strike="noStrike" cap="none" dirty="0">
                <a:solidFill>
                  <a:srgbClr val="626E73"/>
                </a:solidFill>
                <a:latin typeface="Roboto Light"/>
                <a:ea typeface="Roboto Light"/>
                <a:cs typeface="Roboto Light"/>
                <a:sym typeface="Roboto Light"/>
              </a:rPr>
              <a:t>, pois foram reservados para aplicações locais. São, essencialmente, estes:</a:t>
            </a:r>
          </a:p>
          <a:p>
            <a:pPr>
              <a:lnSpc>
                <a:spcPct val="130000"/>
              </a:lnSpc>
              <a:buSzPts val="1100"/>
            </a:pPr>
            <a:endParaRPr lang="pt-BR" sz="1100" b="0" i="0" u="none" strike="noStrike" cap="none" dirty="0">
              <a:solidFill>
                <a:srgbClr val="626E73"/>
              </a:solidFill>
              <a:latin typeface="Roboto Light"/>
              <a:ea typeface="Roboto Light"/>
              <a:cs typeface="Roboto Light"/>
              <a:sym typeface="Roboto Light"/>
            </a:endParaRPr>
          </a:p>
          <a:p>
            <a:pPr>
              <a:lnSpc>
                <a:spcPct val="130000"/>
              </a:lnSpc>
              <a:buSzPts val="1100"/>
            </a:pPr>
            <a:r>
              <a:rPr lang="pt-BR" sz="1100" b="0" i="0" u="none" strike="noStrike" cap="none" dirty="0">
                <a:solidFill>
                  <a:srgbClr val="626E73"/>
                </a:solidFill>
                <a:latin typeface="Roboto Light"/>
                <a:ea typeface="Roboto Light"/>
                <a:cs typeface="Roboto Light"/>
                <a:sym typeface="Roboto Light"/>
              </a:rPr>
              <a:t>- Classe A: 10.0.0.0 à 10.255.255.255;</a:t>
            </a:r>
          </a:p>
          <a:p>
            <a:pPr>
              <a:lnSpc>
                <a:spcPct val="130000"/>
              </a:lnSpc>
              <a:buSzPts val="1100"/>
            </a:pPr>
            <a:r>
              <a:rPr lang="pt-BR" sz="1100" b="0" i="0" u="none" strike="noStrike" cap="none" dirty="0">
                <a:solidFill>
                  <a:srgbClr val="626E73"/>
                </a:solidFill>
                <a:latin typeface="Roboto Light"/>
                <a:ea typeface="Roboto Light"/>
                <a:cs typeface="Roboto Light"/>
                <a:sym typeface="Roboto Light"/>
              </a:rPr>
              <a:t>- Classe B: 172.16.0.0 à 172.31.255.255;</a:t>
            </a:r>
          </a:p>
          <a:p>
            <a:pPr>
              <a:lnSpc>
                <a:spcPct val="130000"/>
              </a:lnSpc>
              <a:buSzPts val="1100"/>
            </a:pPr>
            <a:r>
              <a:rPr lang="pt-BR" sz="1100" b="0" i="0" u="none" strike="noStrike" cap="none" dirty="0">
                <a:solidFill>
                  <a:srgbClr val="626E73"/>
                </a:solidFill>
                <a:latin typeface="Roboto Light"/>
                <a:ea typeface="Roboto Light"/>
                <a:cs typeface="Roboto Light"/>
                <a:sym typeface="Roboto Light"/>
              </a:rPr>
              <a:t>- Classe C: 192.168.0.0 à 192.168.255.255.</a:t>
            </a:r>
          </a:p>
        </p:txBody>
      </p:sp>
      <p:sp>
        <p:nvSpPr>
          <p:cNvPr id="2" name="Google Shape;94;p3">
            <a:extLst>
              <a:ext uri="{FF2B5EF4-FFF2-40B4-BE49-F238E27FC236}">
                <a16:creationId xmlns:a16="http://schemas.microsoft.com/office/drawing/2014/main" id="{CC239962-C1AE-3E51-6E50-E6F2A99A72BB}"/>
              </a:ext>
            </a:extLst>
          </p:cNvPr>
          <p:cNvSpPr txBox="1"/>
          <p:nvPr/>
        </p:nvSpPr>
        <p:spPr>
          <a:xfrm>
            <a:off x="2143740" y="640113"/>
            <a:ext cx="4195587"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err="1">
                <a:solidFill>
                  <a:srgbClr val="626E73"/>
                </a:solidFill>
              </a:rPr>
              <a:t>IP’s</a:t>
            </a:r>
            <a:endParaRPr sz="1400" b="0" i="0" u="none" strike="noStrike" cap="none" dirty="0">
              <a:solidFill>
                <a:srgbClr val="000000"/>
              </a:solidFill>
              <a:latin typeface="Arial"/>
              <a:ea typeface="Arial"/>
              <a:cs typeface="Arial"/>
              <a:sym typeface="Arial"/>
            </a:endParaRPr>
          </a:p>
        </p:txBody>
      </p:sp>
      <p:pic>
        <p:nvPicPr>
          <p:cNvPr id="3" name="Picture 2" descr="AWS gratuito: Nível gratuito AWS Amazon | MANDIC">
            <a:extLst>
              <a:ext uri="{FF2B5EF4-FFF2-40B4-BE49-F238E27FC236}">
                <a16:creationId xmlns:a16="http://schemas.microsoft.com/office/drawing/2014/main" id="{3B05D578-EFB7-7041-76AF-F63EE26E2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a:extLst>
              <a:ext uri="{FF2B5EF4-FFF2-40B4-BE49-F238E27FC236}">
                <a16:creationId xmlns:a16="http://schemas.microsoft.com/office/drawing/2014/main" id="{33F4D5F1-B07B-E9B1-5C73-BE014F52EE77}"/>
              </a:ext>
            </a:extLst>
          </p:cNvPr>
          <p:cNvPicPr>
            <a:picLocks noChangeAspect="1"/>
          </p:cNvPicPr>
          <p:nvPr/>
        </p:nvPicPr>
        <p:blipFill>
          <a:blip r:embed="rId4"/>
          <a:stretch>
            <a:fillRect/>
          </a:stretch>
        </p:blipFill>
        <p:spPr>
          <a:xfrm>
            <a:off x="2223003" y="3078586"/>
            <a:ext cx="4905375" cy="1447800"/>
          </a:xfrm>
          <a:prstGeom prst="rect">
            <a:avLst/>
          </a:prstGeom>
        </p:spPr>
      </p:pic>
      <p:sp>
        <p:nvSpPr>
          <p:cNvPr id="9" name="CaixaDeTexto 8">
            <a:extLst>
              <a:ext uri="{FF2B5EF4-FFF2-40B4-BE49-F238E27FC236}">
                <a16:creationId xmlns:a16="http://schemas.microsoft.com/office/drawing/2014/main" id="{D7A3AA66-D2CA-FD33-E9D2-D5EE909885BA}"/>
              </a:ext>
            </a:extLst>
          </p:cNvPr>
          <p:cNvSpPr txBox="1"/>
          <p:nvPr/>
        </p:nvSpPr>
        <p:spPr>
          <a:xfrm>
            <a:off x="2626701" y="4526386"/>
            <a:ext cx="4585188" cy="307777"/>
          </a:xfrm>
          <a:prstGeom prst="rect">
            <a:avLst/>
          </a:prstGeom>
          <a:noFill/>
        </p:spPr>
        <p:txBody>
          <a:bodyPr wrap="square">
            <a:spAutoFit/>
          </a:bodyPr>
          <a:lstStyle/>
          <a:p>
            <a:pPr algn="l"/>
            <a:r>
              <a:rPr lang="pt-BR" b="0" i="0" dirty="0">
                <a:solidFill>
                  <a:srgbClr val="000000"/>
                </a:solidFill>
                <a:effectLst/>
                <a:latin typeface="open sans" panose="020B0606030504020204" pitchFamily="34" charset="0"/>
              </a:rPr>
              <a:t>Fonte: https://www.infowester.com/ip.php</a:t>
            </a:r>
          </a:p>
        </p:txBody>
      </p:sp>
    </p:spTree>
    <p:extLst>
      <p:ext uri="{BB962C8B-B14F-4D97-AF65-F5344CB8AC3E}">
        <p14:creationId xmlns:p14="http://schemas.microsoft.com/office/powerpoint/2010/main" val="356439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02">
      <a:dk1>
        <a:sysClr val="windowText" lastClr="000000"/>
      </a:dk1>
      <a:lt1>
        <a:sysClr val="window" lastClr="FFFFFF"/>
      </a:lt1>
      <a:dk2>
        <a:srgbClr val="1F497D"/>
      </a:dk2>
      <a:lt2>
        <a:srgbClr val="EEECE1"/>
      </a:lt2>
      <a:accent1>
        <a:srgbClr val="0DD2D9"/>
      </a:accent1>
      <a:accent2>
        <a:srgbClr val="0DD2D9"/>
      </a:accent2>
      <a:accent3>
        <a:srgbClr val="0DD2D9"/>
      </a:accent3>
      <a:accent4>
        <a:srgbClr val="0DD2D9"/>
      </a:accent4>
      <a:accent5>
        <a:srgbClr val="0DD2D9"/>
      </a:accent5>
      <a:accent6>
        <a:srgbClr val="0DD2D9"/>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DD2D9"/>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1_Contents Slide Master">
  <a:themeElements>
    <a:clrScheme name="ALLPPT-BUSINESS">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25125</TotalTime>
  <Words>5681</Words>
  <Application>Microsoft Office PowerPoint</Application>
  <PresentationFormat>Personalizar</PresentationFormat>
  <Paragraphs>340</Paragraphs>
  <Slides>24</Slides>
  <Notes>24</Notes>
  <HiddenSlides>3</HiddenSlides>
  <MMClips>0</MMClips>
  <ScaleCrop>false</ScaleCrop>
  <HeadingPairs>
    <vt:vector size="6" baseType="variant">
      <vt:variant>
        <vt:lpstr>Fontes usadas</vt:lpstr>
      </vt:variant>
      <vt:variant>
        <vt:i4>13</vt:i4>
      </vt:variant>
      <vt:variant>
        <vt:lpstr>Tema</vt:lpstr>
      </vt:variant>
      <vt:variant>
        <vt:i4>3</vt:i4>
      </vt:variant>
      <vt:variant>
        <vt:lpstr>Títulos de slides</vt:lpstr>
      </vt:variant>
      <vt:variant>
        <vt:i4>24</vt:i4>
      </vt:variant>
    </vt:vector>
  </HeadingPairs>
  <TitlesOfParts>
    <vt:vector size="40" baseType="lpstr">
      <vt:lpstr>Gotham HTF Light</vt:lpstr>
      <vt:lpstr>Roboto</vt:lpstr>
      <vt:lpstr>Arial</vt:lpstr>
      <vt:lpstr>AmazonEmberBold</vt:lpstr>
      <vt:lpstr>Calibri</vt:lpstr>
      <vt:lpstr>open sans</vt:lpstr>
      <vt:lpstr>Roboto Light</vt:lpstr>
      <vt:lpstr>Amazon Ember</vt:lpstr>
      <vt:lpstr>inherit</vt:lpstr>
      <vt:lpstr>Ubuntu</vt:lpstr>
      <vt:lpstr>Noto Sans</vt:lpstr>
      <vt:lpstr>AmazonEmberLight</vt:lpstr>
      <vt:lpstr>EmberRegular</vt:lpstr>
      <vt:lpstr>Office Theme</vt:lpstr>
      <vt:lpstr>Contents Slide Master</vt:lpstr>
      <vt:lpstr>1_Contents Slide Master</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Adriano</dc:creator>
  <cp:lastModifiedBy>Raphael Freitas</cp:lastModifiedBy>
  <cp:revision>12</cp:revision>
  <dcterms:created xsi:type="dcterms:W3CDTF">2019-02-15T12:16:11Z</dcterms:created>
  <dcterms:modified xsi:type="dcterms:W3CDTF">2022-12-04T21:20:49Z</dcterms:modified>
</cp:coreProperties>
</file>